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Bebas Neue"/>
      <p:regular r:id="rId40"/>
    </p:embeddedFont>
    <p:embeddedFont>
      <p:font typeface="Outfit"/>
      <p:regular r:id="rId41"/>
      <p:bold r:id="rId42"/>
    </p:embeddedFont>
    <p:embeddedFont>
      <p:font typeface="Russo One"/>
      <p:regular r:id="rId43"/>
    </p:embeddedFont>
    <p:embeddedFont>
      <p:font typeface="PT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CC7DC5-9339-47EE-9A66-66DE135960DB}">
  <a:tblStyle styleId="{42CC7DC5-9339-47EE-9A66-66DE135960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E8C1215-AC1D-40EC-9E9A-4C48D8972B9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ebasNeue-regular.fntdata"/><Relationship Id="rId20" Type="http://schemas.openxmlformats.org/officeDocument/2006/relationships/slide" Target="slides/slide15.xml"/><Relationship Id="rId42" Type="http://schemas.openxmlformats.org/officeDocument/2006/relationships/font" Target="fonts/Outfit-bold.fntdata"/><Relationship Id="rId41" Type="http://schemas.openxmlformats.org/officeDocument/2006/relationships/font" Target="fonts/Outfit-regular.fntdata"/><Relationship Id="rId22" Type="http://schemas.openxmlformats.org/officeDocument/2006/relationships/slide" Target="slides/slide17.xml"/><Relationship Id="rId44" Type="http://schemas.openxmlformats.org/officeDocument/2006/relationships/font" Target="fonts/PTSans-regular.fntdata"/><Relationship Id="rId21" Type="http://schemas.openxmlformats.org/officeDocument/2006/relationships/slide" Target="slides/slide16.xml"/><Relationship Id="rId43" Type="http://schemas.openxmlformats.org/officeDocument/2006/relationships/font" Target="fonts/RussoOne-regular.fntdata"/><Relationship Id="rId24" Type="http://schemas.openxmlformats.org/officeDocument/2006/relationships/slide" Target="slides/slide19.xml"/><Relationship Id="rId46" Type="http://schemas.openxmlformats.org/officeDocument/2006/relationships/font" Target="fonts/PTSans-italic.fntdata"/><Relationship Id="rId23" Type="http://schemas.openxmlformats.org/officeDocument/2006/relationships/slide" Target="slides/slide18.xml"/><Relationship Id="rId45" Type="http://schemas.openxmlformats.org/officeDocument/2006/relationships/font" Target="fonts/PT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PTSans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efense.gov/News/Feature-Stories/story/Article/1814289/humanitarian-operations-save-lives-build-goodwill/" TargetMode="External"/><Relationship Id="rId3" Type="http://schemas.openxmlformats.org/officeDocument/2006/relationships/hyperlink" Target="https://amertranslogistics.com/blog/transport-logistics-whats-the-difference-between-transport-and-logistics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078c75ea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078c75ea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3fab044bc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3fab044bc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aerodynamic interference (downwash effect) of the front wing on the rear wing.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Also, for dropping the package, the fuselage is closer to ground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Smaller wing aspect ratio.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Maneuverability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 stability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Coast_Efficency	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Optimizing wing alignment improves lift and makes the flight more efficient.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Fuselage: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Designed for a 10 lb payload (2 packages) and electronics.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Wg ~55 lb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Wp = 10 lb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Balances strength, airflow, and weight distribution.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Landing Gear Design: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Adds padding under the body for safe landings.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34e0ae5c4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34e0ae5c4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5101d6fe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5101d6fe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407a91924f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407a91924f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3407a91924f_3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3407a91924f_3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34e0ae5c4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34e0ae5c4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done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509a18c4a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509a18c4a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5101d6fe7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5101d6fe7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407a91924f_3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407a91924f_3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509a18c4a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509a18c4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3ccbe9d82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33ccbe9d82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5101d6fe7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5101d6fe7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5101d6fe77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5101d6fe7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509a18c4a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3509a18c4a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3069b6699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33069b6699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5101d6fe77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35101d6fe77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3069b6699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3069b6699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407a91924f_3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3407a91924f_3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3069b6699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33069b6699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5101d6fe7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35101d6fe7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3069b6699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33069b6699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29ec6321c0_6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329ec6321c0_6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F49"/>
              </a:buClr>
              <a:buSzPts val="1000"/>
              <a:buFont typeface="Outfit"/>
              <a:buChar char="●"/>
            </a:pPr>
            <a:r>
              <a:rPr lang="en" sz="10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Enables rapid delivery of critical supplies such as food, medicine, and humanitarian aid to remote and urban environments.</a:t>
            </a:r>
            <a:endParaRPr sz="10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F49"/>
              </a:buClr>
              <a:buSzPts val="1000"/>
              <a:buFont typeface="Outfit"/>
              <a:buChar char="●"/>
            </a:pPr>
            <a:r>
              <a:rPr lang="en" sz="10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Improves industrial and military logistics alike by augmenting resupply operations and extending logistical range.</a:t>
            </a:r>
            <a:endParaRPr sz="10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F49"/>
              </a:buClr>
              <a:buSzPts val="1000"/>
              <a:buFont typeface="Outfit"/>
              <a:buChar char="●"/>
            </a:pPr>
            <a:r>
              <a:rPr lang="en" sz="10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Supports sustainability by reducing reliance on ground vehicles and minimizing fuel consumption.</a:t>
            </a:r>
            <a:endParaRPr sz="10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Photo:</a:t>
            </a:r>
            <a:endParaRPr sz="10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2"/>
              </a:rPr>
              <a:t>https://www.defense.gov/News/Feature-Stories/story/Article/1814289/humanitarian-operations-save-lives-build-goodwill/</a:t>
            </a:r>
            <a:endParaRPr sz="10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3"/>
              </a:rPr>
              <a:t>https://amertranslogistics.com/blog/transport-logistics-whats-the-difference-between-transport-and-logistics/</a:t>
            </a:r>
            <a:endParaRPr sz="10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407a91924f_3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3407a91924f_3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3069b6699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3069b6699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3069b6699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3069b6699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407a91924f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3407a91924f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3407a91924f_3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3407a91924f_3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3ccbe9d82a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3ccbe9d82a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407a91924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3407a91924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done</a:t>
            </a: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491706164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491706164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5101d6fe77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5101d6fe77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35c92b3fb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35c92b3fb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has to be where we show our assumptions: desired payload weight, setting payload volume constant, gross weight etc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407a91924f_3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407a91924f_3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one flight required documentation by Slidesgo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" name="Google Shape;12;p2"/>
          <p:cNvSpPr txBox="1"/>
          <p:nvPr>
            <p:ph type="ctrTitle"/>
          </p:nvPr>
        </p:nvSpPr>
        <p:spPr>
          <a:xfrm>
            <a:off x="722850" y="1676675"/>
            <a:ext cx="5790900" cy="22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None/>
              <a:defRPr b="1" sz="50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22852" y="3909885"/>
            <a:ext cx="5790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4" name="Google Shape;14;p2"/>
          <p:cNvGrpSpPr/>
          <p:nvPr/>
        </p:nvGrpSpPr>
        <p:grpSpPr>
          <a:xfrm>
            <a:off x="8630388" y="1724775"/>
            <a:ext cx="757976" cy="672190"/>
            <a:chOff x="7464925" y="-1654250"/>
            <a:chExt cx="757976" cy="672190"/>
          </a:xfrm>
        </p:grpSpPr>
        <p:sp>
          <p:nvSpPr>
            <p:cNvPr id="15" name="Google Shape;15;p2"/>
            <p:cNvSpPr/>
            <p:nvPr/>
          </p:nvSpPr>
          <p:spPr>
            <a:xfrm>
              <a:off x="7464925" y="-1654250"/>
              <a:ext cx="757976" cy="672190"/>
            </a:xfrm>
            <a:custGeom>
              <a:rect b="b" l="l" r="r" t="t"/>
              <a:pathLst>
                <a:path extrusionOk="0" h="17973" w="34170">
                  <a:moveTo>
                    <a:pt x="17084" y="1"/>
                  </a:moveTo>
                  <a:cubicBezTo>
                    <a:pt x="13103" y="1"/>
                    <a:pt x="9123" y="878"/>
                    <a:pt x="6081" y="2633"/>
                  </a:cubicBezTo>
                  <a:cubicBezTo>
                    <a:pt x="1" y="6145"/>
                    <a:pt x="1" y="11827"/>
                    <a:pt x="6081" y="15339"/>
                  </a:cubicBezTo>
                  <a:cubicBezTo>
                    <a:pt x="9123" y="17095"/>
                    <a:pt x="13103" y="17973"/>
                    <a:pt x="17084" y="17973"/>
                  </a:cubicBezTo>
                  <a:cubicBezTo>
                    <a:pt x="21065" y="17973"/>
                    <a:pt x="25046" y="17095"/>
                    <a:pt x="28087" y="15339"/>
                  </a:cubicBezTo>
                  <a:cubicBezTo>
                    <a:pt x="34169" y="11827"/>
                    <a:pt x="34169" y="6145"/>
                    <a:pt x="28087" y="2633"/>
                  </a:cubicBezTo>
                  <a:cubicBezTo>
                    <a:pt x="25046" y="878"/>
                    <a:pt x="21065" y="1"/>
                    <a:pt x="1708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98685" y="-1654213"/>
              <a:ext cx="690430" cy="672078"/>
            </a:xfrm>
            <a:custGeom>
              <a:rect b="b" l="l" r="r" t="t"/>
              <a:pathLst>
                <a:path extrusionOk="0" h="17970" w="31125">
                  <a:moveTo>
                    <a:pt x="15604" y="0"/>
                  </a:moveTo>
                  <a:lnTo>
                    <a:pt x="15604" y="8928"/>
                  </a:lnTo>
                  <a:lnTo>
                    <a:pt x="26534" y="2617"/>
                  </a:lnTo>
                  <a:cubicBezTo>
                    <a:pt x="23509" y="879"/>
                    <a:pt x="19559" y="6"/>
                    <a:pt x="15604" y="0"/>
                  </a:cubicBezTo>
                  <a:close/>
                  <a:moveTo>
                    <a:pt x="4532" y="2651"/>
                  </a:moveTo>
                  <a:cubicBezTo>
                    <a:pt x="1522" y="4398"/>
                    <a:pt x="11" y="6678"/>
                    <a:pt x="0" y="8962"/>
                  </a:cubicBezTo>
                  <a:lnTo>
                    <a:pt x="15464" y="8962"/>
                  </a:lnTo>
                  <a:lnTo>
                    <a:pt x="4532" y="2651"/>
                  </a:lnTo>
                  <a:close/>
                  <a:moveTo>
                    <a:pt x="15661" y="9008"/>
                  </a:moveTo>
                  <a:lnTo>
                    <a:pt x="26593" y="15319"/>
                  </a:lnTo>
                  <a:cubicBezTo>
                    <a:pt x="29603" y="13572"/>
                    <a:pt x="31114" y="11292"/>
                    <a:pt x="31124" y="9008"/>
                  </a:cubicBezTo>
                  <a:close/>
                  <a:moveTo>
                    <a:pt x="15521" y="9042"/>
                  </a:moveTo>
                  <a:lnTo>
                    <a:pt x="4590" y="15353"/>
                  </a:lnTo>
                  <a:cubicBezTo>
                    <a:pt x="7616" y="17091"/>
                    <a:pt x="11566" y="17963"/>
                    <a:pt x="15521" y="17970"/>
                  </a:cubicBezTo>
                  <a:lnTo>
                    <a:pt x="15521" y="904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lt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-247294" y="3137700"/>
            <a:ext cx="829069" cy="895560"/>
            <a:chOff x="-247294" y="3137700"/>
            <a:chExt cx="829069" cy="895560"/>
          </a:xfrm>
        </p:grpSpPr>
        <p:sp>
          <p:nvSpPr>
            <p:cNvPr id="18" name="Google Shape;18;p2"/>
            <p:cNvSpPr/>
            <p:nvPr/>
          </p:nvSpPr>
          <p:spPr>
            <a:xfrm>
              <a:off x="105975" y="3137700"/>
              <a:ext cx="475800" cy="4758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>
              <a:off x="-247294" y="3403858"/>
              <a:ext cx="596199" cy="629402"/>
              <a:chOff x="-3171395" y="736983"/>
              <a:chExt cx="1712232" cy="1807587"/>
            </a:xfrm>
          </p:grpSpPr>
          <p:grpSp>
            <p:nvGrpSpPr>
              <p:cNvPr id="20" name="Google Shape;20;p2"/>
              <p:cNvGrpSpPr/>
              <p:nvPr/>
            </p:nvGrpSpPr>
            <p:grpSpPr>
              <a:xfrm>
                <a:off x="-3128356" y="827596"/>
                <a:ext cx="1626149" cy="1626342"/>
                <a:chOff x="-4570025" y="-195475"/>
                <a:chExt cx="1932900" cy="1932900"/>
              </a:xfrm>
            </p:grpSpPr>
            <p:sp>
              <p:nvSpPr>
                <p:cNvPr id="21" name="Google Shape;21;p2"/>
                <p:cNvSpPr/>
                <p:nvPr/>
              </p:nvSpPr>
              <p:spPr>
                <a:xfrm>
                  <a:off x="-4260385" y="114186"/>
                  <a:ext cx="1313700" cy="1313700"/>
                </a:xfrm>
                <a:prstGeom prst="mathPlus">
                  <a:avLst>
                    <a:gd fmla="val 5816" name="adj1"/>
                  </a:avLst>
                </a:pr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-4570025" y="-195475"/>
                  <a:ext cx="1932900" cy="1932900"/>
                </a:xfrm>
                <a:prstGeom prst="donut">
                  <a:avLst>
                    <a:gd fmla="val 4017" name="adj"/>
                  </a:avLst>
                </a:pr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" name="Google Shape;23;p2"/>
              <p:cNvGrpSpPr/>
              <p:nvPr/>
            </p:nvGrpSpPr>
            <p:grpSpPr>
              <a:xfrm>
                <a:off x="-3171395" y="736983"/>
                <a:ext cx="1712232" cy="1807587"/>
                <a:chOff x="-1141405" y="2245329"/>
                <a:chExt cx="336848" cy="355600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-1139686" y="2245329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1" y="1"/>
                      </a:moveTo>
                      <a:lnTo>
                        <a:pt x="172" y="498"/>
                      </a:lnTo>
                      <a:lnTo>
                        <a:pt x="859" y="9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-849337" y="2553865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688" y="0"/>
                      </a:moveTo>
                      <a:lnTo>
                        <a:pt x="1" y="400"/>
                      </a:lnTo>
                      <a:lnTo>
                        <a:pt x="859" y="497"/>
                      </a:lnTo>
                      <a:lnTo>
                        <a:pt x="688" y="0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-861730" y="2245329"/>
                  <a:ext cx="44676" cy="45688"/>
                </a:xfrm>
                <a:custGeom>
                  <a:rect b="b" l="l" r="r" t="t"/>
                  <a:pathLst>
                    <a:path extrusionOk="0" h="498" w="858">
                      <a:moveTo>
                        <a:pt x="857" y="1"/>
                      </a:moveTo>
                      <a:lnTo>
                        <a:pt x="0" y="98"/>
                      </a:lnTo>
                      <a:lnTo>
                        <a:pt x="693" y="498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-1141405" y="2555241"/>
                  <a:ext cx="44728" cy="45688"/>
                </a:xfrm>
                <a:custGeom>
                  <a:rect b="b" l="l" r="r" t="t"/>
                  <a:pathLst>
                    <a:path extrusionOk="0" h="498" w="859">
                      <a:moveTo>
                        <a:pt x="166" y="1"/>
                      </a:moveTo>
                      <a:lnTo>
                        <a:pt x="0" y="498"/>
                      </a:lnTo>
                      <a:lnTo>
                        <a:pt x="0" y="498"/>
                      </a:lnTo>
                      <a:lnTo>
                        <a:pt x="858" y="401"/>
                      </a:lnTo>
                      <a:lnTo>
                        <a:pt x="166" y="1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1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144" name="Google Shape;144;p11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11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6" name="Google Shape;146;p11"/>
          <p:cNvSpPr txBox="1"/>
          <p:nvPr>
            <p:ph hasCustomPrompt="1" type="title"/>
          </p:nvPr>
        </p:nvSpPr>
        <p:spPr>
          <a:xfrm>
            <a:off x="1284000" y="1691938"/>
            <a:ext cx="6576000" cy="12366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7" name="Google Shape;147;p11"/>
          <p:cNvSpPr txBox="1"/>
          <p:nvPr>
            <p:ph idx="1" type="subTitle"/>
          </p:nvPr>
        </p:nvSpPr>
        <p:spPr>
          <a:xfrm>
            <a:off x="1284000" y="3058013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1" type="subTitle"/>
          </p:nvPr>
        </p:nvSpPr>
        <p:spPr>
          <a:xfrm>
            <a:off x="720000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3"/>
          <p:cNvSpPr txBox="1"/>
          <p:nvPr>
            <p:ph idx="2" type="subTitle"/>
          </p:nvPr>
        </p:nvSpPr>
        <p:spPr>
          <a:xfrm>
            <a:off x="3419269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3"/>
          <p:cNvSpPr txBox="1"/>
          <p:nvPr>
            <p:ph idx="3" type="subTitle"/>
          </p:nvPr>
        </p:nvSpPr>
        <p:spPr>
          <a:xfrm>
            <a:off x="720000" y="411920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3"/>
          <p:cNvSpPr txBox="1"/>
          <p:nvPr>
            <p:ph idx="4" type="subTitle"/>
          </p:nvPr>
        </p:nvSpPr>
        <p:spPr>
          <a:xfrm>
            <a:off x="3419269" y="411920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3"/>
          <p:cNvSpPr txBox="1"/>
          <p:nvPr>
            <p:ph idx="5" type="subTitle"/>
          </p:nvPr>
        </p:nvSpPr>
        <p:spPr>
          <a:xfrm>
            <a:off x="6118545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3"/>
          <p:cNvSpPr txBox="1"/>
          <p:nvPr>
            <p:ph idx="6" type="subTitle"/>
          </p:nvPr>
        </p:nvSpPr>
        <p:spPr>
          <a:xfrm>
            <a:off x="6118545" y="411920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3"/>
          <p:cNvSpPr txBox="1"/>
          <p:nvPr>
            <p:ph hasCustomPrompt="1" idx="7" type="title"/>
          </p:nvPr>
        </p:nvSpPr>
        <p:spPr>
          <a:xfrm>
            <a:off x="818402" y="1344783"/>
            <a:ext cx="734700" cy="447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/>
          <p:nvPr>
            <p:ph hasCustomPrompt="1" idx="8" type="title"/>
          </p:nvPr>
        </p:nvSpPr>
        <p:spPr>
          <a:xfrm>
            <a:off x="818402" y="3270816"/>
            <a:ext cx="734700" cy="447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/>
          <p:nvPr>
            <p:ph hasCustomPrompt="1" idx="9" type="title"/>
          </p:nvPr>
        </p:nvSpPr>
        <p:spPr>
          <a:xfrm>
            <a:off x="3517677" y="1344783"/>
            <a:ext cx="734700" cy="447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/>
          <p:nvPr>
            <p:ph hasCustomPrompt="1" idx="13" type="title"/>
          </p:nvPr>
        </p:nvSpPr>
        <p:spPr>
          <a:xfrm>
            <a:off x="3517677" y="3270816"/>
            <a:ext cx="734700" cy="447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/>
          <p:nvPr>
            <p:ph hasCustomPrompt="1" idx="14" type="title"/>
          </p:nvPr>
        </p:nvSpPr>
        <p:spPr>
          <a:xfrm>
            <a:off x="6216952" y="1344783"/>
            <a:ext cx="734700" cy="447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/>
          <p:nvPr>
            <p:ph hasCustomPrompt="1" idx="15" type="title"/>
          </p:nvPr>
        </p:nvSpPr>
        <p:spPr>
          <a:xfrm>
            <a:off x="6216952" y="3270816"/>
            <a:ext cx="734700" cy="447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/>
          <p:nvPr>
            <p:ph idx="16" type="subTitle"/>
          </p:nvPr>
        </p:nvSpPr>
        <p:spPr>
          <a:xfrm>
            <a:off x="720000" y="19041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13"/>
          <p:cNvSpPr txBox="1"/>
          <p:nvPr>
            <p:ph idx="17" type="subTitle"/>
          </p:nvPr>
        </p:nvSpPr>
        <p:spPr>
          <a:xfrm>
            <a:off x="3419275" y="19041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" name="Google Shape;165;p13"/>
          <p:cNvSpPr txBox="1"/>
          <p:nvPr>
            <p:ph idx="18" type="subTitle"/>
          </p:nvPr>
        </p:nvSpPr>
        <p:spPr>
          <a:xfrm>
            <a:off x="6118550" y="19041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" name="Google Shape;166;p13"/>
          <p:cNvSpPr txBox="1"/>
          <p:nvPr>
            <p:ph idx="19" type="subTitle"/>
          </p:nvPr>
        </p:nvSpPr>
        <p:spPr>
          <a:xfrm>
            <a:off x="720000" y="38302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13"/>
          <p:cNvSpPr txBox="1"/>
          <p:nvPr>
            <p:ph idx="20" type="subTitle"/>
          </p:nvPr>
        </p:nvSpPr>
        <p:spPr>
          <a:xfrm>
            <a:off x="3419275" y="38302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13"/>
          <p:cNvSpPr txBox="1"/>
          <p:nvPr>
            <p:ph idx="21" type="subTitle"/>
          </p:nvPr>
        </p:nvSpPr>
        <p:spPr>
          <a:xfrm>
            <a:off x="6118550" y="38302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69" name="Google Shape;169;p13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170" name="Google Shape;170;p13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13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2" name="Google Shape;172;p13"/>
          <p:cNvSpPr/>
          <p:nvPr/>
        </p:nvSpPr>
        <p:spPr>
          <a:xfrm>
            <a:off x="100575" y="2792775"/>
            <a:ext cx="484800" cy="4848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"/>
          <p:cNvSpPr/>
          <p:nvPr/>
        </p:nvSpPr>
        <p:spPr>
          <a:xfrm>
            <a:off x="100575" y="3175875"/>
            <a:ext cx="394500" cy="394500"/>
          </a:xfrm>
          <a:prstGeom prst="ellipse">
            <a:avLst/>
          </a:prstGeom>
          <a:gradFill>
            <a:gsLst>
              <a:gs pos="0">
                <a:schemeClr val="lt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13"/>
          <p:cNvGrpSpPr/>
          <p:nvPr/>
        </p:nvGrpSpPr>
        <p:grpSpPr>
          <a:xfrm rot="-2700000">
            <a:off x="8314043" y="679491"/>
            <a:ext cx="1684369" cy="1778172"/>
            <a:chOff x="-3171395" y="736983"/>
            <a:chExt cx="1712232" cy="1807587"/>
          </a:xfrm>
        </p:grpSpPr>
        <p:grpSp>
          <p:nvGrpSpPr>
            <p:cNvPr id="175" name="Google Shape;175;p13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76" name="Google Shape;176;p13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3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79" name="Google Shape;179;p13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3" name="Google Shape;183;p13"/>
          <p:cNvGrpSpPr/>
          <p:nvPr/>
        </p:nvGrpSpPr>
        <p:grpSpPr>
          <a:xfrm>
            <a:off x="8705148" y="4154678"/>
            <a:ext cx="736590" cy="812000"/>
            <a:chOff x="310284" y="3367548"/>
            <a:chExt cx="872634" cy="961971"/>
          </a:xfrm>
        </p:grpSpPr>
        <p:sp>
          <p:nvSpPr>
            <p:cNvPr id="184" name="Google Shape;184;p13"/>
            <p:cNvSpPr/>
            <p:nvPr/>
          </p:nvSpPr>
          <p:spPr>
            <a:xfrm rot="5400000">
              <a:off x="265615" y="3412217"/>
              <a:ext cx="961971" cy="872634"/>
            </a:xfrm>
            <a:custGeom>
              <a:rect b="b" l="l" r="r" t="t"/>
              <a:pathLst>
                <a:path extrusionOk="0" h="17973" w="34170">
                  <a:moveTo>
                    <a:pt x="17084" y="1"/>
                  </a:moveTo>
                  <a:cubicBezTo>
                    <a:pt x="13103" y="1"/>
                    <a:pt x="9123" y="878"/>
                    <a:pt x="6081" y="2633"/>
                  </a:cubicBezTo>
                  <a:cubicBezTo>
                    <a:pt x="1" y="6145"/>
                    <a:pt x="1" y="11827"/>
                    <a:pt x="6081" y="15339"/>
                  </a:cubicBezTo>
                  <a:cubicBezTo>
                    <a:pt x="9123" y="17095"/>
                    <a:pt x="13103" y="17973"/>
                    <a:pt x="17084" y="17973"/>
                  </a:cubicBezTo>
                  <a:cubicBezTo>
                    <a:pt x="21065" y="17973"/>
                    <a:pt x="25046" y="17095"/>
                    <a:pt x="28087" y="15339"/>
                  </a:cubicBezTo>
                  <a:cubicBezTo>
                    <a:pt x="34169" y="11827"/>
                    <a:pt x="34169" y="6145"/>
                    <a:pt x="28087" y="2633"/>
                  </a:cubicBezTo>
                  <a:cubicBezTo>
                    <a:pt x="25046" y="878"/>
                    <a:pt x="21065" y="1"/>
                    <a:pt x="17084" y="1"/>
                  </a:cubicBezTo>
                  <a:close/>
                </a:path>
              </a:pathLst>
            </a:custGeom>
            <a:gradFill>
              <a:gsLst>
                <a:gs pos="0">
                  <a:srgbClr val="68BAAC">
                    <a:alpha val="59215"/>
                  </a:srgbClr>
                </a:gs>
                <a:gs pos="8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 rot="5400000">
              <a:off x="308502" y="3412272"/>
              <a:ext cx="876247" cy="872488"/>
            </a:xfrm>
            <a:custGeom>
              <a:rect b="b" l="l" r="r" t="t"/>
              <a:pathLst>
                <a:path extrusionOk="0" h="17970" w="31125">
                  <a:moveTo>
                    <a:pt x="15604" y="0"/>
                  </a:moveTo>
                  <a:lnTo>
                    <a:pt x="15604" y="8928"/>
                  </a:lnTo>
                  <a:lnTo>
                    <a:pt x="26534" y="2617"/>
                  </a:lnTo>
                  <a:cubicBezTo>
                    <a:pt x="23509" y="879"/>
                    <a:pt x="19559" y="6"/>
                    <a:pt x="15604" y="0"/>
                  </a:cubicBezTo>
                  <a:close/>
                  <a:moveTo>
                    <a:pt x="4532" y="2651"/>
                  </a:moveTo>
                  <a:cubicBezTo>
                    <a:pt x="1522" y="4398"/>
                    <a:pt x="11" y="6678"/>
                    <a:pt x="0" y="8962"/>
                  </a:cubicBezTo>
                  <a:lnTo>
                    <a:pt x="15464" y="8962"/>
                  </a:lnTo>
                  <a:lnTo>
                    <a:pt x="4532" y="2651"/>
                  </a:lnTo>
                  <a:close/>
                  <a:moveTo>
                    <a:pt x="15661" y="9008"/>
                  </a:moveTo>
                  <a:lnTo>
                    <a:pt x="26593" y="15319"/>
                  </a:lnTo>
                  <a:cubicBezTo>
                    <a:pt x="29603" y="13572"/>
                    <a:pt x="31114" y="11292"/>
                    <a:pt x="31124" y="9008"/>
                  </a:cubicBezTo>
                  <a:close/>
                  <a:moveTo>
                    <a:pt x="15521" y="9042"/>
                  </a:moveTo>
                  <a:lnTo>
                    <a:pt x="4590" y="15353"/>
                  </a:lnTo>
                  <a:cubicBezTo>
                    <a:pt x="7616" y="17091"/>
                    <a:pt x="11566" y="17963"/>
                    <a:pt x="15521" y="17970"/>
                  </a:cubicBezTo>
                  <a:lnTo>
                    <a:pt x="15521" y="904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lt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4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188" name="Google Shape;188;p14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14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0" name="Google Shape;190;p14"/>
          <p:cNvSpPr txBox="1"/>
          <p:nvPr>
            <p:ph type="title"/>
          </p:nvPr>
        </p:nvSpPr>
        <p:spPr>
          <a:xfrm>
            <a:off x="713225" y="3023525"/>
            <a:ext cx="5314500" cy="759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1" name="Google Shape;191;p14"/>
          <p:cNvSpPr txBox="1"/>
          <p:nvPr>
            <p:ph idx="1" type="subTitle"/>
          </p:nvPr>
        </p:nvSpPr>
        <p:spPr>
          <a:xfrm>
            <a:off x="713225" y="1390488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94" name="Google Shape;194;p15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195" name="Google Shape;195;p15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Google Shape;196;p15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7" name="Google Shape;197;p15"/>
          <p:cNvSpPr/>
          <p:nvPr/>
        </p:nvSpPr>
        <p:spPr>
          <a:xfrm>
            <a:off x="8592825" y="559175"/>
            <a:ext cx="344400" cy="3444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15"/>
          <p:cNvGrpSpPr/>
          <p:nvPr/>
        </p:nvGrpSpPr>
        <p:grpSpPr>
          <a:xfrm>
            <a:off x="133305" y="3499923"/>
            <a:ext cx="448091" cy="473046"/>
            <a:chOff x="-3171395" y="736983"/>
            <a:chExt cx="1712232" cy="1807587"/>
          </a:xfrm>
        </p:grpSpPr>
        <p:grpSp>
          <p:nvGrpSpPr>
            <p:cNvPr id="199" name="Google Shape;199;p15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200" name="Google Shape;200;p15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" name="Google Shape;202;p15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203" name="Google Shape;203;p15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09" name="Google Shape;209;p16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210" name="Google Shape;210;p16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" name="Google Shape;211;p16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2" name="Google Shape;212;p16"/>
          <p:cNvSpPr/>
          <p:nvPr/>
        </p:nvSpPr>
        <p:spPr>
          <a:xfrm rot="5400000">
            <a:off x="-1443275" y="2463888"/>
            <a:ext cx="3555600" cy="2157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"/>
          <p:cNvSpPr/>
          <p:nvPr/>
        </p:nvSpPr>
        <p:spPr>
          <a:xfrm>
            <a:off x="8234925" y="4268525"/>
            <a:ext cx="1184100" cy="1184100"/>
          </a:xfrm>
          <a:prstGeom prst="ellipse">
            <a:avLst/>
          </a:prstGeom>
          <a:gradFill>
            <a:gsLst>
              <a:gs pos="0">
                <a:schemeClr val="lt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16" name="Google Shape;216;p17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217" name="Google Shape;217;p17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" name="Google Shape;218;p17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9" name="Google Shape;219;p17"/>
          <p:cNvGrpSpPr/>
          <p:nvPr/>
        </p:nvGrpSpPr>
        <p:grpSpPr>
          <a:xfrm>
            <a:off x="8430825" y="709948"/>
            <a:ext cx="638320" cy="673869"/>
            <a:chOff x="-3171395" y="736983"/>
            <a:chExt cx="1712232" cy="1807587"/>
          </a:xfrm>
        </p:grpSpPr>
        <p:grpSp>
          <p:nvGrpSpPr>
            <p:cNvPr id="220" name="Google Shape;220;p17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221" name="Google Shape;221;p17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7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7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224" name="Google Shape;224;p17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8" name="Google Shape;228;p17"/>
          <p:cNvSpPr/>
          <p:nvPr/>
        </p:nvSpPr>
        <p:spPr>
          <a:xfrm>
            <a:off x="154625" y="4388300"/>
            <a:ext cx="431400" cy="4314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17"/>
          <p:cNvGrpSpPr/>
          <p:nvPr/>
        </p:nvGrpSpPr>
        <p:grpSpPr>
          <a:xfrm>
            <a:off x="-261041" y="3706803"/>
            <a:ext cx="542435" cy="572644"/>
            <a:chOff x="-3171395" y="736983"/>
            <a:chExt cx="1712232" cy="1807587"/>
          </a:xfrm>
        </p:grpSpPr>
        <p:grpSp>
          <p:nvGrpSpPr>
            <p:cNvPr id="230" name="Google Shape;230;p17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231" name="Google Shape;231;p17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" name="Google Shape;233;p17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234" name="Google Shape;234;p17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8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240" name="Google Shape;240;p18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18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2" name="Google Shape;242;p18"/>
          <p:cNvSpPr txBox="1"/>
          <p:nvPr>
            <p:ph type="title"/>
          </p:nvPr>
        </p:nvSpPr>
        <p:spPr>
          <a:xfrm>
            <a:off x="720000" y="1031250"/>
            <a:ext cx="3521100" cy="22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3" name="Google Shape;243;p18"/>
          <p:cNvSpPr txBox="1"/>
          <p:nvPr>
            <p:ph idx="1" type="subTitle"/>
          </p:nvPr>
        </p:nvSpPr>
        <p:spPr>
          <a:xfrm>
            <a:off x="720000" y="3327250"/>
            <a:ext cx="3521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18"/>
          <p:cNvSpPr/>
          <p:nvPr>
            <p:ph idx="2" type="pic"/>
          </p:nvPr>
        </p:nvSpPr>
        <p:spPr>
          <a:xfrm>
            <a:off x="4572100" y="0"/>
            <a:ext cx="38586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45" name="Google Shape;245;p18"/>
          <p:cNvGrpSpPr/>
          <p:nvPr/>
        </p:nvGrpSpPr>
        <p:grpSpPr>
          <a:xfrm>
            <a:off x="-216030" y="3826374"/>
            <a:ext cx="736602" cy="777624"/>
            <a:chOff x="-3171395" y="736983"/>
            <a:chExt cx="1712232" cy="1807587"/>
          </a:xfrm>
        </p:grpSpPr>
        <p:grpSp>
          <p:nvGrpSpPr>
            <p:cNvPr id="246" name="Google Shape;246;p18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247" name="Google Shape;247;p18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8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8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250" name="Google Shape;250;p18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8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8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8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19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256" name="Google Shape;256;p19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" name="Google Shape;257;p19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8" name="Google Shape;258;p19"/>
          <p:cNvSpPr txBox="1"/>
          <p:nvPr>
            <p:ph type="title"/>
          </p:nvPr>
        </p:nvSpPr>
        <p:spPr>
          <a:xfrm>
            <a:off x="720000" y="1449775"/>
            <a:ext cx="2718600" cy="13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9" name="Google Shape;259;p19"/>
          <p:cNvSpPr txBox="1"/>
          <p:nvPr>
            <p:ph idx="1" type="subTitle"/>
          </p:nvPr>
        </p:nvSpPr>
        <p:spPr>
          <a:xfrm>
            <a:off x="720000" y="2677325"/>
            <a:ext cx="27186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0" name="Google Shape;260;p19"/>
          <p:cNvGrpSpPr/>
          <p:nvPr/>
        </p:nvGrpSpPr>
        <p:grpSpPr>
          <a:xfrm>
            <a:off x="7509796" y="-342960"/>
            <a:ext cx="835912" cy="882464"/>
            <a:chOff x="-3171395" y="736983"/>
            <a:chExt cx="1712232" cy="1807587"/>
          </a:xfrm>
        </p:grpSpPr>
        <p:grpSp>
          <p:nvGrpSpPr>
            <p:cNvPr id="261" name="Google Shape;261;p19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262" name="Google Shape;262;p19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19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265" name="Google Shape;265;p19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0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271" name="Google Shape;271;p20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20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3" name="Google Shape;273;p20"/>
          <p:cNvSpPr txBox="1"/>
          <p:nvPr>
            <p:ph type="title"/>
          </p:nvPr>
        </p:nvSpPr>
        <p:spPr>
          <a:xfrm>
            <a:off x="5553850" y="1488400"/>
            <a:ext cx="2630400" cy="12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4" name="Google Shape;274;p20"/>
          <p:cNvSpPr txBox="1"/>
          <p:nvPr>
            <p:ph idx="1" type="subTitle"/>
          </p:nvPr>
        </p:nvSpPr>
        <p:spPr>
          <a:xfrm>
            <a:off x="5553975" y="2664186"/>
            <a:ext cx="2630400" cy="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title"/>
          </p:nvPr>
        </p:nvSpPr>
        <p:spPr>
          <a:xfrm>
            <a:off x="720000" y="2414400"/>
            <a:ext cx="540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3"/>
          <p:cNvSpPr txBox="1"/>
          <p:nvPr>
            <p:ph hasCustomPrompt="1" idx="2" type="title"/>
          </p:nvPr>
        </p:nvSpPr>
        <p:spPr>
          <a:xfrm>
            <a:off x="720000" y="1489200"/>
            <a:ext cx="1797300" cy="841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720000" y="3256200"/>
            <a:ext cx="40326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" name="Google Shape;32;p3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33" name="Google Shape;33;p3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5" name="Google Shape;35;p3"/>
          <p:cNvGrpSpPr/>
          <p:nvPr/>
        </p:nvGrpSpPr>
        <p:grpSpPr>
          <a:xfrm rot="-2700000">
            <a:off x="1811264" y="341191"/>
            <a:ext cx="618199" cy="652627"/>
            <a:chOff x="-3171395" y="736983"/>
            <a:chExt cx="1712232" cy="1807587"/>
          </a:xfrm>
        </p:grpSpPr>
        <p:grpSp>
          <p:nvGrpSpPr>
            <p:cNvPr id="36" name="Google Shape;36;p3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" name="Google Shape;39;p3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" name="Google Shape;44;p3"/>
          <p:cNvGrpSpPr/>
          <p:nvPr/>
        </p:nvGrpSpPr>
        <p:grpSpPr>
          <a:xfrm>
            <a:off x="509845" y="4365874"/>
            <a:ext cx="736602" cy="777624"/>
            <a:chOff x="-3171395" y="736983"/>
            <a:chExt cx="1712232" cy="1807587"/>
          </a:xfrm>
        </p:grpSpPr>
        <p:grpSp>
          <p:nvGrpSpPr>
            <p:cNvPr id="45" name="Google Shape;45;p3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" name="Google Shape;48;p3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" name="Google Shape;53;p3"/>
          <p:cNvSpPr/>
          <p:nvPr/>
        </p:nvSpPr>
        <p:spPr>
          <a:xfrm>
            <a:off x="1366475" y="302050"/>
            <a:ext cx="394500" cy="394500"/>
          </a:xfrm>
          <a:prstGeom prst="ellipse">
            <a:avLst/>
          </a:prstGeom>
          <a:gradFill>
            <a:gsLst>
              <a:gs pos="0">
                <a:schemeClr val="lt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21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277" name="Google Shape;277;p21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21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9" name="Google Shape;279;p21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0" name="Google Shape;280;p21"/>
          <p:cNvSpPr txBox="1"/>
          <p:nvPr>
            <p:ph idx="1" type="subTitle"/>
          </p:nvPr>
        </p:nvSpPr>
        <p:spPr>
          <a:xfrm>
            <a:off x="720000" y="1254375"/>
            <a:ext cx="6392100" cy="24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81" name="Google Shape;281;p21"/>
          <p:cNvSpPr/>
          <p:nvPr/>
        </p:nvSpPr>
        <p:spPr>
          <a:xfrm>
            <a:off x="140775" y="3475288"/>
            <a:ext cx="394500" cy="3945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lt1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22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284" name="Google Shape;284;p22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22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6" name="Google Shape;286;p22"/>
          <p:cNvSpPr txBox="1"/>
          <p:nvPr>
            <p:ph type="title"/>
          </p:nvPr>
        </p:nvSpPr>
        <p:spPr>
          <a:xfrm>
            <a:off x="720000" y="795150"/>
            <a:ext cx="3521100" cy="12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7" name="Google Shape;287;p22"/>
          <p:cNvSpPr txBox="1"/>
          <p:nvPr>
            <p:ph idx="1" type="subTitle"/>
          </p:nvPr>
        </p:nvSpPr>
        <p:spPr>
          <a:xfrm>
            <a:off x="720000" y="2150538"/>
            <a:ext cx="3521100" cy="21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8" name="Google Shape;288;p22"/>
          <p:cNvSpPr/>
          <p:nvPr>
            <p:ph idx="2" type="pic"/>
          </p:nvPr>
        </p:nvSpPr>
        <p:spPr>
          <a:xfrm>
            <a:off x="4526025" y="0"/>
            <a:ext cx="3904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22"/>
          <p:cNvSpPr/>
          <p:nvPr/>
        </p:nvSpPr>
        <p:spPr>
          <a:xfrm rot="5400000">
            <a:off x="6958200" y="2463888"/>
            <a:ext cx="3555600" cy="2157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2"/>
          <p:cNvSpPr/>
          <p:nvPr/>
        </p:nvSpPr>
        <p:spPr>
          <a:xfrm>
            <a:off x="274275" y="4406738"/>
            <a:ext cx="394500" cy="394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2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23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293" name="Google Shape;293;p23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Google Shape;294;p23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5" name="Google Shape;295;p23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6" name="Google Shape;296;p23"/>
          <p:cNvSpPr txBox="1"/>
          <p:nvPr>
            <p:ph idx="1" type="subTitle"/>
          </p:nvPr>
        </p:nvSpPr>
        <p:spPr>
          <a:xfrm>
            <a:off x="720000" y="1254375"/>
            <a:ext cx="4005900" cy="11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97" name="Google Shape;297;p23"/>
          <p:cNvSpPr/>
          <p:nvPr/>
        </p:nvSpPr>
        <p:spPr>
          <a:xfrm rot="5400000">
            <a:off x="7414950" y="1123925"/>
            <a:ext cx="2765100" cy="2157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"/>
          <p:cNvSpPr/>
          <p:nvPr/>
        </p:nvSpPr>
        <p:spPr>
          <a:xfrm>
            <a:off x="119000" y="4339325"/>
            <a:ext cx="431400" cy="431400"/>
          </a:xfrm>
          <a:prstGeom prst="ellipse">
            <a:avLst/>
          </a:prstGeom>
          <a:gradFill>
            <a:gsLst>
              <a:gs pos="0">
                <a:schemeClr val="lt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3"/>
          <p:cNvGrpSpPr/>
          <p:nvPr/>
        </p:nvGrpSpPr>
        <p:grpSpPr>
          <a:xfrm rot="10800000">
            <a:off x="772051" y="4603989"/>
            <a:ext cx="440044" cy="464550"/>
            <a:chOff x="-3171395" y="736983"/>
            <a:chExt cx="1712232" cy="1807587"/>
          </a:xfrm>
        </p:grpSpPr>
        <p:grpSp>
          <p:nvGrpSpPr>
            <p:cNvPr id="300" name="Google Shape;300;p23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301" name="Google Shape;301;p23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" name="Google Shape;303;p23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304" name="Google Shape;304;p23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3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3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3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2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24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310" name="Google Shape;310;p24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" name="Google Shape;311;p24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2" name="Google Shape;312;p24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3" name="Google Shape;313;p24"/>
          <p:cNvSpPr txBox="1"/>
          <p:nvPr>
            <p:ph idx="1" type="subTitle"/>
          </p:nvPr>
        </p:nvSpPr>
        <p:spPr>
          <a:xfrm>
            <a:off x="720000" y="1254375"/>
            <a:ext cx="3521700" cy="33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14" name="Google Shape;314;p24"/>
          <p:cNvSpPr txBox="1"/>
          <p:nvPr>
            <p:ph idx="2" type="subTitle"/>
          </p:nvPr>
        </p:nvSpPr>
        <p:spPr>
          <a:xfrm>
            <a:off x="4572000" y="1254375"/>
            <a:ext cx="3338700" cy="33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15" name="Google Shape;315;p24"/>
          <p:cNvGrpSpPr/>
          <p:nvPr/>
        </p:nvGrpSpPr>
        <p:grpSpPr>
          <a:xfrm rot="10800000">
            <a:off x="-2" y="2757552"/>
            <a:ext cx="655785" cy="692125"/>
            <a:chOff x="-3171395" y="736983"/>
            <a:chExt cx="1712232" cy="1807587"/>
          </a:xfrm>
        </p:grpSpPr>
        <p:grpSp>
          <p:nvGrpSpPr>
            <p:cNvPr id="316" name="Google Shape;316;p24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317" name="Google Shape;317;p24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4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" name="Google Shape;319;p24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320" name="Google Shape;320;p24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4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4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4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25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326" name="Google Shape;326;p25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25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8" name="Google Shape;32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9" name="Google Shape;329;p25"/>
          <p:cNvSpPr txBox="1"/>
          <p:nvPr>
            <p:ph idx="1" type="subTitle"/>
          </p:nvPr>
        </p:nvSpPr>
        <p:spPr>
          <a:xfrm>
            <a:off x="2096295" y="402335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25"/>
          <p:cNvSpPr txBox="1"/>
          <p:nvPr>
            <p:ph idx="2" type="subTitle"/>
          </p:nvPr>
        </p:nvSpPr>
        <p:spPr>
          <a:xfrm>
            <a:off x="2096295" y="373442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1" name="Google Shape;331;p25"/>
          <p:cNvSpPr txBox="1"/>
          <p:nvPr>
            <p:ph idx="3" type="subTitle"/>
          </p:nvPr>
        </p:nvSpPr>
        <p:spPr>
          <a:xfrm>
            <a:off x="4742188" y="402335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25"/>
          <p:cNvSpPr txBox="1"/>
          <p:nvPr>
            <p:ph idx="4" type="subTitle"/>
          </p:nvPr>
        </p:nvSpPr>
        <p:spPr>
          <a:xfrm>
            <a:off x="4742188" y="373442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33" name="Google Shape;333;p25"/>
          <p:cNvGrpSpPr/>
          <p:nvPr/>
        </p:nvGrpSpPr>
        <p:grpSpPr>
          <a:xfrm>
            <a:off x="-129267" y="2960475"/>
            <a:ext cx="931567" cy="912805"/>
            <a:chOff x="-129267" y="2960475"/>
            <a:chExt cx="931567" cy="912805"/>
          </a:xfrm>
        </p:grpSpPr>
        <p:sp>
          <p:nvSpPr>
            <p:cNvPr id="334" name="Google Shape;334;p25"/>
            <p:cNvSpPr/>
            <p:nvPr/>
          </p:nvSpPr>
          <p:spPr>
            <a:xfrm>
              <a:off x="407800" y="2960475"/>
              <a:ext cx="394500" cy="394500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lt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5" name="Google Shape;335;p25"/>
            <p:cNvGrpSpPr/>
            <p:nvPr/>
          </p:nvGrpSpPr>
          <p:grpSpPr>
            <a:xfrm>
              <a:off x="-129267" y="3128554"/>
              <a:ext cx="705611" cy="744726"/>
              <a:chOff x="-3171395" y="736983"/>
              <a:chExt cx="1712232" cy="1807587"/>
            </a:xfrm>
          </p:grpSpPr>
          <p:grpSp>
            <p:nvGrpSpPr>
              <p:cNvPr id="336" name="Google Shape;336;p25"/>
              <p:cNvGrpSpPr/>
              <p:nvPr/>
            </p:nvGrpSpPr>
            <p:grpSpPr>
              <a:xfrm>
                <a:off x="-3128356" y="827596"/>
                <a:ext cx="1626149" cy="1626342"/>
                <a:chOff x="-4570025" y="-195475"/>
                <a:chExt cx="1932900" cy="1932900"/>
              </a:xfrm>
            </p:grpSpPr>
            <p:sp>
              <p:nvSpPr>
                <p:cNvPr id="337" name="Google Shape;337;p25"/>
                <p:cNvSpPr/>
                <p:nvPr/>
              </p:nvSpPr>
              <p:spPr>
                <a:xfrm>
                  <a:off x="-4260385" y="114186"/>
                  <a:ext cx="1313700" cy="1313700"/>
                </a:xfrm>
                <a:prstGeom prst="mathPlus">
                  <a:avLst>
                    <a:gd fmla="val 5816" name="adj1"/>
                  </a:avLst>
                </a:pr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25"/>
                <p:cNvSpPr/>
                <p:nvPr/>
              </p:nvSpPr>
              <p:spPr>
                <a:xfrm>
                  <a:off x="-4570025" y="-195475"/>
                  <a:ext cx="1932900" cy="1932900"/>
                </a:xfrm>
                <a:prstGeom prst="donut">
                  <a:avLst>
                    <a:gd fmla="val 4017" name="adj"/>
                  </a:avLst>
                </a:pr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9" name="Google Shape;339;p25"/>
              <p:cNvGrpSpPr/>
              <p:nvPr/>
            </p:nvGrpSpPr>
            <p:grpSpPr>
              <a:xfrm>
                <a:off x="-3171395" y="736983"/>
                <a:ext cx="1712232" cy="1807587"/>
                <a:chOff x="-1141405" y="2245329"/>
                <a:chExt cx="336848" cy="355600"/>
              </a:xfrm>
            </p:grpSpPr>
            <p:sp>
              <p:nvSpPr>
                <p:cNvPr id="340" name="Google Shape;340;p25"/>
                <p:cNvSpPr/>
                <p:nvPr/>
              </p:nvSpPr>
              <p:spPr>
                <a:xfrm>
                  <a:off x="-1139686" y="2245329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1" y="1"/>
                      </a:moveTo>
                      <a:lnTo>
                        <a:pt x="172" y="498"/>
                      </a:lnTo>
                      <a:lnTo>
                        <a:pt x="859" y="9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25"/>
                <p:cNvSpPr/>
                <p:nvPr/>
              </p:nvSpPr>
              <p:spPr>
                <a:xfrm>
                  <a:off x="-849337" y="2553865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688" y="0"/>
                      </a:moveTo>
                      <a:lnTo>
                        <a:pt x="1" y="400"/>
                      </a:lnTo>
                      <a:lnTo>
                        <a:pt x="859" y="497"/>
                      </a:lnTo>
                      <a:lnTo>
                        <a:pt x="688" y="0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25"/>
                <p:cNvSpPr/>
                <p:nvPr/>
              </p:nvSpPr>
              <p:spPr>
                <a:xfrm>
                  <a:off x="-861730" y="2245329"/>
                  <a:ext cx="44676" cy="45688"/>
                </a:xfrm>
                <a:custGeom>
                  <a:rect b="b" l="l" r="r" t="t"/>
                  <a:pathLst>
                    <a:path extrusionOk="0" h="498" w="858">
                      <a:moveTo>
                        <a:pt x="857" y="1"/>
                      </a:moveTo>
                      <a:lnTo>
                        <a:pt x="0" y="98"/>
                      </a:lnTo>
                      <a:lnTo>
                        <a:pt x="693" y="498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25"/>
                <p:cNvSpPr/>
                <p:nvPr/>
              </p:nvSpPr>
              <p:spPr>
                <a:xfrm>
                  <a:off x="-1141405" y="2555241"/>
                  <a:ext cx="44728" cy="45688"/>
                </a:xfrm>
                <a:custGeom>
                  <a:rect b="b" l="l" r="r" t="t"/>
                  <a:pathLst>
                    <a:path extrusionOk="0" h="498" w="859">
                      <a:moveTo>
                        <a:pt x="166" y="1"/>
                      </a:moveTo>
                      <a:lnTo>
                        <a:pt x="0" y="498"/>
                      </a:lnTo>
                      <a:lnTo>
                        <a:pt x="0" y="498"/>
                      </a:lnTo>
                      <a:lnTo>
                        <a:pt x="858" y="401"/>
                      </a:lnTo>
                      <a:lnTo>
                        <a:pt x="166" y="1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2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6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346" name="Google Shape;346;p26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" name="Google Shape;347;p26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8" name="Google Shape;348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9" name="Google Shape;349;p26"/>
          <p:cNvSpPr txBox="1"/>
          <p:nvPr>
            <p:ph idx="1" type="subTitle"/>
          </p:nvPr>
        </p:nvSpPr>
        <p:spPr>
          <a:xfrm>
            <a:off x="2110150" y="1741187"/>
            <a:ext cx="49404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26"/>
          <p:cNvSpPr txBox="1"/>
          <p:nvPr>
            <p:ph idx="2" type="subTitle"/>
          </p:nvPr>
        </p:nvSpPr>
        <p:spPr>
          <a:xfrm>
            <a:off x="2110130" y="1379525"/>
            <a:ext cx="4940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1" name="Google Shape;351;p26"/>
          <p:cNvSpPr txBox="1"/>
          <p:nvPr>
            <p:ph idx="3" type="subTitle"/>
          </p:nvPr>
        </p:nvSpPr>
        <p:spPr>
          <a:xfrm>
            <a:off x="2101807" y="3440525"/>
            <a:ext cx="49404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26"/>
          <p:cNvSpPr txBox="1"/>
          <p:nvPr>
            <p:ph idx="4" type="subTitle"/>
          </p:nvPr>
        </p:nvSpPr>
        <p:spPr>
          <a:xfrm>
            <a:off x="2101812" y="3089775"/>
            <a:ext cx="4940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3" name="Google Shape;353;p26"/>
          <p:cNvSpPr/>
          <p:nvPr/>
        </p:nvSpPr>
        <p:spPr>
          <a:xfrm>
            <a:off x="182275" y="2007900"/>
            <a:ext cx="344400" cy="344400"/>
          </a:xfrm>
          <a:prstGeom prst="ellipse">
            <a:avLst/>
          </a:prstGeom>
          <a:gradFill>
            <a:gsLst>
              <a:gs pos="0">
                <a:schemeClr val="lt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27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356" name="Google Shape;356;p27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" name="Google Shape;357;p27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8" name="Google Shape;358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9" name="Google Shape;359;p27"/>
          <p:cNvSpPr txBox="1"/>
          <p:nvPr>
            <p:ph idx="1" type="subTitle"/>
          </p:nvPr>
        </p:nvSpPr>
        <p:spPr>
          <a:xfrm>
            <a:off x="4847575" y="1762550"/>
            <a:ext cx="3583200" cy="22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27"/>
          <p:cNvSpPr txBox="1"/>
          <p:nvPr>
            <p:ph idx="2" type="subTitle"/>
          </p:nvPr>
        </p:nvSpPr>
        <p:spPr>
          <a:xfrm>
            <a:off x="713225" y="1762550"/>
            <a:ext cx="3583200" cy="22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27"/>
          <p:cNvSpPr/>
          <p:nvPr/>
        </p:nvSpPr>
        <p:spPr>
          <a:xfrm rot="10800000">
            <a:off x="8386500" y="4009600"/>
            <a:ext cx="484800" cy="484800"/>
          </a:xfrm>
          <a:prstGeom prst="ellipse">
            <a:avLst/>
          </a:prstGeom>
          <a:gradFill>
            <a:gsLst>
              <a:gs pos="0">
                <a:srgbClr val="68BAAC">
                  <a:alpha val="59215"/>
                </a:srgbClr>
              </a:gs>
              <a:gs pos="8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27"/>
          <p:cNvGrpSpPr/>
          <p:nvPr/>
        </p:nvGrpSpPr>
        <p:grpSpPr>
          <a:xfrm>
            <a:off x="8547806" y="3611033"/>
            <a:ext cx="596199" cy="629402"/>
            <a:chOff x="-3171395" y="736983"/>
            <a:chExt cx="1712232" cy="1807587"/>
          </a:xfrm>
        </p:grpSpPr>
        <p:grpSp>
          <p:nvGrpSpPr>
            <p:cNvPr id="363" name="Google Shape;363;p27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364" name="Google Shape;364;p27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7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6" name="Google Shape;366;p27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367" name="Google Shape;367;p27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7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7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7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1" name="Google Shape;371;p27"/>
          <p:cNvSpPr/>
          <p:nvPr/>
        </p:nvSpPr>
        <p:spPr>
          <a:xfrm>
            <a:off x="287300" y="1152225"/>
            <a:ext cx="475800" cy="475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7"/>
          <p:cNvSpPr/>
          <p:nvPr/>
        </p:nvSpPr>
        <p:spPr>
          <a:xfrm rot="10800000">
            <a:off x="5469500" y="151725"/>
            <a:ext cx="3794400" cy="2157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28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375" name="Google Shape;375;p28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28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7" name="Google Shape;377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8" name="Google Shape;378;p28"/>
          <p:cNvSpPr txBox="1"/>
          <p:nvPr>
            <p:ph idx="1" type="subTitle"/>
          </p:nvPr>
        </p:nvSpPr>
        <p:spPr>
          <a:xfrm>
            <a:off x="713225" y="2747025"/>
            <a:ext cx="23055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28"/>
          <p:cNvSpPr txBox="1"/>
          <p:nvPr>
            <p:ph idx="2" type="subTitle"/>
          </p:nvPr>
        </p:nvSpPr>
        <p:spPr>
          <a:xfrm>
            <a:off x="713213" y="245810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0" name="Google Shape;380;p28"/>
          <p:cNvSpPr txBox="1"/>
          <p:nvPr>
            <p:ph idx="3" type="subTitle"/>
          </p:nvPr>
        </p:nvSpPr>
        <p:spPr>
          <a:xfrm>
            <a:off x="3419250" y="2747025"/>
            <a:ext cx="23055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28"/>
          <p:cNvSpPr txBox="1"/>
          <p:nvPr>
            <p:ph idx="4" type="subTitle"/>
          </p:nvPr>
        </p:nvSpPr>
        <p:spPr>
          <a:xfrm>
            <a:off x="3419238" y="245810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2" name="Google Shape;382;p28"/>
          <p:cNvSpPr txBox="1"/>
          <p:nvPr>
            <p:ph idx="5" type="subTitle"/>
          </p:nvPr>
        </p:nvSpPr>
        <p:spPr>
          <a:xfrm>
            <a:off x="6125275" y="2747025"/>
            <a:ext cx="23055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28"/>
          <p:cNvSpPr txBox="1"/>
          <p:nvPr>
            <p:ph idx="6" type="subTitle"/>
          </p:nvPr>
        </p:nvSpPr>
        <p:spPr>
          <a:xfrm>
            <a:off x="6125263" y="245810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4" name="Google Shape;384;p28"/>
          <p:cNvSpPr/>
          <p:nvPr/>
        </p:nvSpPr>
        <p:spPr>
          <a:xfrm>
            <a:off x="235925" y="1977500"/>
            <a:ext cx="394500" cy="394500"/>
          </a:xfrm>
          <a:prstGeom prst="ellipse">
            <a:avLst/>
          </a:prstGeom>
          <a:gradFill>
            <a:gsLst>
              <a:gs pos="0">
                <a:schemeClr val="lt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29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387" name="Google Shape;387;p29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" name="Google Shape;388;p29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9" name="Google Shape;38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0" name="Google Shape;390;p29"/>
          <p:cNvSpPr txBox="1"/>
          <p:nvPr>
            <p:ph idx="1" type="subTitle"/>
          </p:nvPr>
        </p:nvSpPr>
        <p:spPr>
          <a:xfrm>
            <a:off x="1409077" y="1909900"/>
            <a:ext cx="26280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29"/>
          <p:cNvSpPr txBox="1"/>
          <p:nvPr>
            <p:ph idx="2" type="subTitle"/>
          </p:nvPr>
        </p:nvSpPr>
        <p:spPr>
          <a:xfrm>
            <a:off x="1409065" y="1620975"/>
            <a:ext cx="26280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2" name="Google Shape;392;p29"/>
          <p:cNvSpPr txBox="1"/>
          <p:nvPr>
            <p:ph idx="3" type="subTitle"/>
          </p:nvPr>
        </p:nvSpPr>
        <p:spPr>
          <a:xfrm>
            <a:off x="5098306" y="1909900"/>
            <a:ext cx="26280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29"/>
          <p:cNvSpPr txBox="1"/>
          <p:nvPr>
            <p:ph idx="4" type="subTitle"/>
          </p:nvPr>
        </p:nvSpPr>
        <p:spPr>
          <a:xfrm>
            <a:off x="5098299" y="1620975"/>
            <a:ext cx="26280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4" name="Google Shape;394;p29"/>
          <p:cNvSpPr txBox="1"/>
          <p:nvPr>
            <p:ph idx="5" type="subTitle"/>
          </p:nvPr>
        </p:nvSpPr>
        <p:spPr>
          <a:xfrm>
            <a:off x="1409077" y="3282075"/>
            <a:ext cx="26280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29"/>
          <p:cNvSpPr txBox="1"/>
          <p:nvPr>
            <p:ph idx="6" type="subTitle"/>
          </p:nvPr>
        </p:nvSpPr>
        <p:spPr>
          <a:xfrm>
            <a:off x="1409065" y="2993150"/>
            <a:ext cx="26280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6" name="Google Shape;396;p29"/>
          <p:cNvSpPr txBox="1"/>
          <p:nvPr>
            <p:ph idx="7" type="subTitle"/>
          </p:nvPr>
        </p:nvSpPr>
        <p:spPr>
          <a:xfrm>
            <a:off x="5098306" y="3282075"/>
            <a:ext cx="26280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29"/>
          <p:cNvSpPr txBox="1"/>
          <p:nvPr>
            <p:ph idx="8" type="subTitle"/>
          </p:nvPr>
        </p:nvSpPr>
        <p:spPr>
          <a:xfrm>
            <a:off x="5098299" y="2993150"/>
            <a:ext cx="26280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8" name="Google Shape;398;p29"/>
          <p:cNvSpPr/>
          <p:nvPr/>
        </p:nvSpPr>
        <p:spPr>
          <a:xfrm rot="5400000">
            <a:off x="7031400" y="2463888"/>
            <a:ext cx="3555600" cy="2157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5_1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01" name="Google Shape;401;p30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402" name="Google Shape;402;p30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30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4" name="Google Shape;404;p30"/>
          <p:cNvSpPr txBox="1"/>
          <p:nvPr>
            <p:ph idx="1" type="subTitle"/>
          </p:nvPr>
        </p:nvSpPr>
        <p:spPr>
          <a:xfrm>
            <a:off x="721568" y="1987807"/>
            <a:ext cx="23055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30"/>
          <p:cNvSpPr txBox="1"/>
          <p:nvPr>
            <p:ph idx="2" type="subTitle"/>
          </p:nvPr>
        </p:nvSpPr>
        <p:spPr>
          <a:xfrm>
            <a:off x="721556" y="1698882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6" name="Google Shape;406;p30"/>
          <p:cNvSpPr txBox="1"/>
          <p:nvPr>
            <p:ph idx="3" type="subTitle"/>
          </p:nvPr>
        </p:nvSpPr>
        <p:spPr>
          <a:xfrm>
            <a:off x="3427593" y="1987807"/>
            <a:ext cx="23055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30"/>
          <p:cNvSpPr txBox="1"/>
          <p:nvPr>
            <p:ph idx="4" type="subTitle"/>
          </p:nvPr>
        </p:nvSpPr>
        <p:spPr>
          <a:xfrm>
            <a:off x="3427581" y="1698882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8" name="Google Shape;408;p30"/>
          <p:cNvSpPr txBox="1"/>
          <p:nvPr>
            <p:ph idx="5" type="subTitle"/>
          </p:nvPr>
        </p:nvSpPr>
        <p:spPr>
          <a:xfrm>
            <a:off x="6133618" y="1987807"/>
            <a:ext cx="23055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30"/>
          <p:cNvSpPr txBox="1"/>
          <p:nvPr>
            <p:ph idx="6" type="subTitle"/>
          </p:nvPr>
        </p:nvSpPr>
        <p:spPr>
          <a:xfrm>
            <a:off x="6133606" y="1698882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0" name="Google Shape;410;p30"/>
          <p:cNvSpPr txBox="1"/>
          <p:nvPr>
            <p:ph idx="7" type="subTitle"/>
          </p:nvPr>
        </p:nvSpPr>
        <p:spPr>
          <a:xfrm>
            <a:off x="2070956" y="3476825"/>
            <a:ext cx="23055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30"/>
          <p:cNvSpPr txBox="1"/>
          <p:nvPr>
            <p:ph idx="8" type="subTitle"/>
          </p:nvPr>
        </p:nvSpPr>
        <p:spPr>
          <a:xfrm>
            <a:off x="2070943" y="318790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2" name="Google Shape;412;p30"/>
          <p:cNvSpPr txBox="1"/>
          <p:nvPr>
            <p:ph idx="9" type="subTitle"/>
          </p:nvPr>
        </p:nvSpPr>
        <p:spPr>
          <a:xfrm>
            <a:off x="4784221" y="3476825"/>
            <a:ext cx="23055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30"/>
          <p:cNvSpPr txBox="1"/>
          <p:nvPr>
            <p:ph idx="13" type="subTitle"/>
          </p:nvPr>
        </p:nvSpPr>
        <p:spPr>
          <a:xfrm>
            <a:off x="4784208" y="318790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4" name="Google Shape;414;p30"/>
          <p:cNvSpPr/>
          <p:nvPr/>
        </p:nvSpPr>
        <p:spPr>
          <a:xfrm rot="10800000">
            <a:off x="7967182" y="72272"/>
            <a:ext cx="394800" cy="394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30"/>
          <p:cNvGrpSpPr/>
          <p:nvPr/>
        </p:nvGrpSpPr>
        <p:grpSpPr>
          <a:xfrm rot="10800000">
            <a:off x="-193713" y="2229748"/>
            <a:ext cx="647909" cy="683991"/>
            <a:chOff x="-3171395" y="736983"/>
            <a:chExt cx="1712232" cy="1807587"/>
          </a:xfrm>
        </p:grpSpPr>
        <p:grpSp>
          <p:nvGrpSpPr>
            <p:cNvPr id="416" name="Google Shape;416;p30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417" name="Google Shape;417;p30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0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" name="Google Shape;419;p30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420" name="Google Shape;420;p30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0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30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4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56" name="Google Shape;56;p4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4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" name="Google Shape;5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" name="Google Shape;59;p4"/>
          <p:cNvSpPr txBox="1"/>
          <p:nvPr>
            <p:ph idx="1" type="body"/>
          </p:nvPr>
        </p:nvSpPr>
        <p:spPr>
          <a:xfrm>
            <a:off x="720000" y="1148125"/>
            <a:ext cx="77040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60" name="Google Shape;60;p4"/>
          <p:cNvGrpSpPr/>
          <p:nvPr/>
        </p:nvGrpSpPr>
        <p:grpSpPr>
          <a:xfrm>
            <a:off x="130100" y="4224525"/>
            <a:ext cx="852193" cy="663530"/>
            <a:chOff x="130100" y="4224525"/>
            <a:chExt cx="852193" cy="663530"/>
          </a:xfrm>
        </p:grpSpPr>
        <p:sp>
          <p:nvSpPr>
            <p:cNvPr id="61" name="Google Shape;61;p4"/>
            <p:cNvSpPr/>
            <p:nvPr/>
          </p:nvSpPr>
          <p:spPr>
            <a:xfrm>
              <a:off x="130100" y="4224525"/>
              <a:ext cx="475800" cy="4758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" name="Google Shape;62;p4"/>
            <p:cNvGrpSpPr/>
            <p:nvPr/>
          </p:nvGrpSpPr>
          <p:grpSpPr>
            <a:xfrm>
              <a:off x="444138" y="4319930"/>
              <a:ext cx="538155" cy="568125"/>
              <a:chOff x="-3171395" y="736983"/>
              <a:chExt cx="1712232" cy="1807587"/>
            </a:xfrm>
          </p:grpSpPr>
          <p:grpSp>
            <p:nvGrpSpPr>
              <p:cNvPr id="63" name="Google Shape;63;p4"/>
              <p:cNvGrpSpPr/>
              <p:nvPr/>
            </p:nvGrpSpPr>
            <p:grpSpPr>
              <a:xfrm>
                <a:off x="-3128356" y="827596"/>
                <a:ext cx="1626149" cy="1626342"/>
                <a:chOff x="-4570025" y="-195475"/>
                <a:chExt cx="1932900" cy="1932900"/>
              </a:xfrm>
            </p:grpSpPr>
            <p:sp>
              <p:nvSpPr>
                <p:cNvPr id="64" name="Google Shape;64;p4"/>
                <p:cNvSpPr/>
                <p:nvPr/>
              </p:nvSpPr>
              <p:spPr>
                <a:xfrm>
                  <a:off x="-4260385" y="114186"/>
                  <a:ext cx="1313700" cy="1313700"/>
                </a:xfrm>
                <a:prstGeom prst="mathPlus">
                  <a:avLst>
                    <a:gd fmla="val 5816" name="adj1"/>
                  </a:avLst>
                </a:pr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4"/>
                <p:cNvSpPr/>
                <p:nvPr/>
              </p:nvSpPr>
              <p:spPr>
                <a:xfrm>
                  <a:off x="-4570025" y="-195475"/>
                  <a:ext cx="1932900" cy="1932900"/>
                </a:xfrm>
                <a:prstGeom prst="donut">
                  <a:avLst>
                    <a:gd fmla="val 4017" name="adj"/>
                  </a:avLst>
                </a:pr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" name="Google Shape;66;p4"/>
              <p:cNvGrpSpPr/>
              <p:nvPr/>
            </p:nvGrpSpPr>
            <p:grpSpPr>
              <a:xfrm>
                <a:off x="-3171395" y="736983"/>
                <a:ext cx="1712232" cy="1807587"/>
                <a:chOff x="-1141405" y="2245329"/>
                <a:chExt cx="336848" cy="355600"/>
              </a:xfrm>
            </p:grpSpPr>
            <p:sp>
              <p:nvSpPr>
                <p:cNvPr id="67" name="Google Shape;67;p4"/>
                <p:cNvSpPr/>
                <p:nvPr/>
              </p:nvSpPr>
              <p:spPr>
                <a:xfrm>
                  <a:off x="-1139686" y="2245329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1" y="1"/>
                      </a:moveTo>
                      <a:lnTo>
                        <a:pt x="172" y="498"/>
                      </a:lnTo>
                      <a:lnTo>
                        <a:pt x="859" y="9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4"/>
                <p:cNvSpPr/>
                <p:nvPr/>
              </p:nvSpPr>
              <p:spPr>
                <a:xfrm>
                  <a:off x="-849337" y="2553865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688" y="0"/>
                      </a:moveTo>
                      <a:lnTo>
                        <a:pt x="1" y="400"/>
                      </a:lnTo>
                      <a:lnTo>
                        <a:pt x="859" y="497"/>
                      </a:lnTo>
                      <a:lnTo>
                        <a:pt x="688" y="0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4"/>
                <p:cNvSpPr/>
                <p:nvPr/>
              </p:nvSpPr>
              <p:spPr>
                <a:xfrm>
                  <a:off x="-861730" y="2245329"/>
                  <a:ext cx="44676" cy="45688"/>
                </a:xfrm>
                <a:custGeom>
                  <a:rect b="b" l="l" r="r" t="t"/>
                  <a:pathLst>
                    <a:path extrusionOk="0" h="498" w="858">
                      <a:moveTo>
                        <a:pt x="857" y="1"/>
                      </a:moveTo>
                      <a:lnTo>
                        <a:pt x="0" y="98"/>
                      </a:lnTo>
                      <a:lnTo>
                        <a:pt x="693" y="498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" name="Google Shape;70;p4"/>
                <p:cNvSpPr/>
                <p:nvPr/>
              </p:nvSpPr>
              <p:spPr>
                <a:xfrm>
                  <a:off x="-1141405" y="2555241"/>
                  <a:ext cx="44728" cy="45688"/>
                </a:xfrm>
                <a:custGeom>
                  <a:rect b="b" l="l" r="r" t="t"/>
                  <a:pathLst>
                    <a:path extrusionOk="0" h="498" w="859">
                      <a:moveTo>
                        <a:pt x="166" y="1"/>
                      </a:moveTo>
                      <a:lnTo>
                        <a:pt x="0" y="498"/>
                      </a:lnTo>
                      <a:lnTo>
                        <a:pt x="0" y="498"/>
                      </a:lnTo>
                      <a:lnTo>
                        <a:pt x="858" y="401"/>
                      </a:lnTo>
                      <a:lnTo>
                        <a:pt x="166" y="1"/>
                      </a:lnTo>
                      <a:close/>
                    </a:path>
                  </a:pathLst>
                </a:custGeom>
                <a:solidFill>
                  <a:srgbClr val="D6DEEB">
                    <a:alpha val="606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1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426" name="Google Shape;426;p31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31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28" name="Google Shape;428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9" name="Google Shape;429;p31"/>
          <p:cNvSpPr txBox="1"/>
          <p:nvPr>
            <p:ph idx="1" type="subTitle"/>
          </p:nvPr>
        </p:nvSpPr>
        <p:spPr>
          <a:xfrm>
            <a:off x="1030200" y="2213875"/>
            <a:ext cx="211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31"/>
          <p:cNvSpPr txBox="1"/>
          <p:nvPr>
            <p:ph idx="2" type="subTitle"/>
          </p:nvPr>
        </p:nvSpPr>
        <p:spPr>
          <a:xfrm>
            <a:off x="1030200" y="1924950"/>
            <a:ext cx="2116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1" name="Google Shape;431;p31"/>
          <p:cNvSpPr txBox="1"/>
          <p:nvPr>
            <p:ph idx="3" type="subTitle"/>
          </p:nvPr>
        </p:nvSpPr>
        <p:spPr>
          <a:xfrm>
            <a:off x="3513897" y="2213875"/>
            <a:ext cx="211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31"/>
          <p:cNvSpPr txBox="1"/>
          <p:nvPr>
            <p:ph idx="4" type="subTitle"/>
          </p:nvPr>
        </p:nvSpPr>
        <p:spPr>
          <a:xfrm>
            <a:off x="3513897" y="1924950"/>
            <a:ext cx="2116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3" name="Google Shape;433;p31"/>
          <p:cNvSpPr txBox="1"/>
          <p:nvPr>
            <p:ph idx="5" type="subTitle"/>
          </p:nvPr>
        </p:nvSpPr>
        <p:spPr>
          <a:xfrm>
            <a:off x="5997594" y="2213875"/>
            <a:ext cx="211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31"/>
          <p:cNvSpPr txBox="1"/>
          <p:nvPr>
            <p:ph idx="6" type="subTitle"/>
          </p:nvPr>
        </p:nvSpPr>
        <p:spPr>
          <a:xfrm>
            <a:off x="5997594" y="1924950"/>
            <a:ext cx="2116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5" name="Google Shape;435;p31"/>
          <p:cNvSpPr txBox="1"/>
          <p:nvPr>
            <p:ph idx="7" type="subTitle"/>
          </p:nvPr>
        </p:nvSpPr>
        <p:spPr>
          <a:xfrm>
            <a:off x="1030200" y="3989750"/>
            <a:ext cx="211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31"/>
          <p:cNvSpPr txBox="1"/>
          <p:nvPr>
            <p:ph idx="8" type="subTitle"/>
          </p:nvPr>
        </p:nvSpPr>
        <p:spPr>
          <a:xfrm>
            <a:off x="1030200" y="3700825"/>
            <a:ext cx="2116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7" name="Google Shape;437;p31"/>
          <p:cNvSpPr txBox="1"/>
          <p:nvPr>
            <p:ph idx="9" type="subTitle"/>
          </p:nvPr>
        </p:nvSpPr>
        <p:spPr>
          <a:xfrm>
            <a:off x="3513897" y="3989750"/>
            <a:ext cx="211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31"/>
          <p:cNvSpPr txBox="1"/>
          <p:nvPr>
            <p:ph idx="13" type="subTitle"/>
          </p:nvPr>
        </p:nvSpPr>
        <p:spPr>
          <a:xfrm>
            <a:off x="3513897" y="3700825"/>
            <a:ext cx="2116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9" name="Google Shape;439;p31"/>
          <p:cNvSpPr txBox="1"/>
          <p:nvPr>
            <p:ph idx="14" type="subTitle"/>
          </p:nvPr>
        </p:nvSpPr>
        <p:spPr>
          <a:xfrm>
            <a:off x="5997594" y="3989750"/>
            <a:ext cx="211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31"/>
          <p:cNvSpPr txBox="1"/>
          <p:nvPr>
            <p:ph idx="15" type="subTitle"/>
          </p:nvPr>
        </p:nvSpPr>
        <p:spPr>
          <a:xfrm>
            <a:off x="5997594" y="3700825"/>
            <a:ext cx="2116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41" name="Google Shape;441;p31"/>
          <p:cNvGrpSpPr/>
          <p:nvPr/>
        </p:nvGrpSpPr>
        <p:grpSpPr>
          <a:xfrm rot="10800000">
            <a:off x="-774435" y="1924942"/>
            <a:ext cx="1437141" cy="1584270"/>
            <a:chOff x="310284" y="3367548"/>
            <a:chExt cx="872634" cy="961971"/>
          </a:xfrm>
        </p:grpSpPr>
        <p:sp>
          <p:nvSpPr>
            <p:cNvPr id="442" name="Google Shape;442;p31"/>
            <p:cNvSpPr/>
            <p:nvPr/>
          </p:nvSpPr>
          <p:spPr>
            <a:xfrm rot="5400000">
              <a:off x="265615" y="3412217"/>
              <a:ext cx="961971" cy="872634"/>
            </a:xfrm>
            <a:custGeom>
              <a:rect b="b" l="l" r="r" t="t"/>
              <a:pathLst>
                <a:path extrusionOk="0" h="17973" w="34170">
                  <a:moveTo>
                    <a:pt x="17084" y="1"/>
                  </a:moveTo>
                  <a:cubicBezTo>
                    <a:pt x="13103" y="1"/>
                    <a:pt x="9123" y="878"/>
                    <a:pt x="6081" y="2633"/>
                  </a:cubicBezTo>
                  <a:cubicBezTo>
                    <a:pt x="1" y="6145"/>
                    <a:pt x="1" y="11827"/>
                    <a:pt x="6081" y="15339"/>
                  </a:cubicBezTo>
                  <a:cubicBezTo>
                    <a:pt x="9123" y="17095"/>
                    <a:pt x="13103" y="17973"/>
                    <a:pt x="17084" y="17973"/>
                  </a:cubicBezTo>
                  <a:cubicBezTo>
                    <a:pt x="21065" y="17973"/>
                    <a:pt x="25046" y="17095"/>
                    <a:pt x="28087" y="15339"/>
                  </a:cubicBezTo>
                  <a:cubicBezTo>
                    <a:pt x="34169" y="11827"/>
                    <a:pt x="34169" y="6145"/>
                    <a:pt x="28087" y="2633"/>
                  </a:cubicBezTo>
                  <a:cubicBezTo>
                    <a:pt x="25046" y="878"/>
                    <a:pt x="21065" y="1"/>
                    <a:pt x="17084" y="1"/>
                  </a:cubicBezTo>
                  <a:close/>
                </a:path>
              </a:pathLst>
            </a:custGeom>
            <a:gradFill>
              <a:gsLst>
                <a:gs pos="0">
                  <a:srgbClr val="68BAAC">
                    <a:alpha val="59215"/>
                  </a:srgbClr>
                </a:gs>
                <a:gs pos="8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 rot="5400000">
              <a:off x="308502" y="3412272"/>
              <a:ext cx="876247" cy="872488"/>
            </a:xfrm>
            <a:custGeom>
              <a:rect b="b" l="l" r="r" t="t"/>
              <a:pathLst>
                <a:path extrusionOk="0" h="17970" w="31125">
                  <a:moveTo>
                    <a:pt x="15604" y="0"/>
                  </a:moveTo>
                  <a:lnTo>
                    <a:pt x="15604" y="8928"/>
                  </a:lnTo>
                  <a:lnTo>
                    <a:pt x="26534" y="2617"/>
                  </a:lnTo>
                  <a:cubicBezTo>
                    <a:pt x="23509" y="879"/>
                    <a:pt x="19559" y="6"/>
                    <a:pt x="15604" y="0"/>
                  </a:cubicBezTo>
                  <a:close/>
                  <a:moveTo>
                    <a:pt x="4532" y="2651"/>
                  </a:moveTo>
                  <a:cubicBezTo>
                    <a:pt x="1522" y="4398"/>
                    <a:pt x="11" y="6678"/>
                    <a:pt x="0" y="8962"/>
                  </a:cubicBezTo>
                  <a:lnTo>
                    <a:pt x="15464" y="8962"/>
                  </a:lnTo>
                  <a:lnTo>
                    <a:pt x="4532" y="2651"/>
                  </a:lnTo>
                  <a:close/>
                  <a:moveTo>
                    <a:pt x="15661" y="9008"/>
                  </a:moveTo>
                  <a:lnTo>
                    <a:pt x="26593" y="15319"/>
                  </a:lnTo>
                  <a:cubicBezTo>
                    <a:pt x="29603" y="13572"/>
                    <a:pt x="31114" y="11292"/>
                    <a:pt x="31124" y="9008"/>
                  </a:cubicBezTo>
                  <a:close/>
                  <a:moveTo>
                    <a:pt x="15521" y="9042"/>
                  </a:moveTo>
                  <a:lnTo>
                    <a:pt x="4590" y="15353"/>
                  </a:lnTo>
                  <a:cubicBezTo>
                    <a:pt x="7616" y="17091"/>
                    <a:pt x="11566" y="17963"/>
                    <a:pt x="15521" y="17970"/>
                  </a:cubicBezTo>
                  <a:lnTo>
                    <a:pt x="15521" y="904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lt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2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446" name="Google Shape;446;p32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7" name="Google Shape;447;p32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48" name="Google Shape;448;p32"/>
          <p:cNvSpPr txBox="1"/>
          <p:nvPr>
            <p:ph hasCustomPrompt="1" type="title"/>
          </p:nvPr>
        </p:nvSpPr>
        <p:spPr>
          <a:xfrm>
            <a:off x="2223600" y="670225"/>
            <a:ext cx="4696800" cy="768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9" name="Google Shape;449;p32"/>
          <p:cNvSpPr txBox="1"/>
          <p:nvPr>
            <p:ph idx="1" type="subTitle"/>
          </p:nvPr>
        </p:nvSpPr>
        <p:spPr>
          <a:xfrm>
            <a:off x="2223600" y="1439127"/>
            <a:ext cx="46968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0" name="Google Shape;450;p32"/>
          <p:cNvSpPr txBox="1"/>
          <p:nvPr>
            <p:ph hasCustomPrompt="1" idx="2" type="title"/>
          </p:nvPr>
        </p:nvSpPr>
        <p:spPr>
          <a:xfrm>
            <a:off x="2223600" y="1967931"/>
            <a:ext cx="4696800" cy="768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1" name="Google Shape;451;p32"/>
          <p:cNvSpPr txBox="1"/>
          <p:nvPr>
            <p:ph idx="3" type="subTitle"/>
          </p:nvPr>
        </p:nvSpPr>
        <p:spPr>
          <a:xfrm>
            <a:off x="2223600" y="2736821"/>
            <a:ext cx="46968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2" name="Google Shape;452;p32"/>
          <p:cNvSpPr txBox="1"/>
          <p:nvPr>
            <p:ph hasCustomPrompt="1" idx="4" type="title"/>
          </p:nvPr>
        </p:nvSpPr>
        <p:spPr>
          <a:xfrm>
            <a:off x="2223600" y="3265638"/>
            <a:ext cx="4696800" cy="768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3" name="Google Shape;453;p32"/>
          <p:cNvSpPr txBox="1"/>
          <p:nvPr>
            <p:ph idx="5" type="subTitle"/>
          </p:nvPr>
        </p:nvSpPr>
        <p:spPr>
          <a:xfrm>
            <a:off x="2223600" y="4034515"/>
            <a:ext cx="46968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4" name="Google Shape;454;p32"/>
          <p:cNvSpPr/>
          <p:nvPr/>
        </p:nvSpPr>
        <p:spPr>
          <a:xfrm>
            <a:off x="327350" y="783850"/>
            <a:ext cx="394500" cy="394500"/>
          </a:xfrm>
          <a:prstGeom prst="ellipse">
            <a:avLst/>
          </a:prstGeom>
          <a:gradFill>
            <a:gsLst>
              <a:gs pos="0">
                <a:schemeClr val="lt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7" name="Google Shape;457;p33"/>
          <p:cNvSpPr txBox="1"/>
          <p:nvPr>
            <p:ph idx="1" type="subTitle"/>
          </p:nvPr>
        </p:nvSpPr>
        <p:spPr>
          <a:xfrm>
            <a:off x="713225" y="2927763"/>
            <a:ext cx="2305500" cy="7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58" name="Google Shape;458;p33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459" name="Google Shape;459;p33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33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1" name="Google Shape;461;p33"/>
          <p:cNvSpPr txBox="1"/>
          <p:nvPr>
            <p:ph idx="2" type="subTitle"/>
          </p:nvPr>
        </p:nvSpPr>
        <p:spPr>
          <a:xfrm>
            <a:off x="713213" y="2638838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2" name="Google Shape;462;p33"/>
          <p:cNvSpPr txBox="1"/>
          <p:nvPr>
            <p:ph idx="3" type="subTitle"/>
          </p:nvPr>
        </p:nvSpPr>
        <p:spPr>
          <a:xfrm>
            <a:off x="6125275" y="2920988"/>
            <a:ext cx="2305500" cy="7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33"/>
          <p:cNvSpPr txBox="1"/>
          <p:nvPr>
            <p:ph idx="4" type="subTitle"/>
          </p:nvPr>
        </p:nvSpPr>
        <p:spPr>
          <a:xfrm>
            <a:off x="6125263" y="2632063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4" name="Google Shape;464;p33"/>
          <p:cNvSpPr txBox="1"/>
          <p:nvPr>
            <p:ph hasCustomPrompt="1" idx="5" type="title"/>
          </p:nvPr>
        </p:nvSpPr>
        <p:spPr>
          <a:xfrm>
            <a:off x="1232675" y="2015156"/>
            <a:ext cx="1266600" cy="4314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5" name="Google Shape;465;p33"/>
          <p:cNvSpPr txBox="1"/>
          <p:nvPr>
            <p:ph hasCustomPrompt="1" idx="6" type="title"/>
          </p:nvPr>
        </p:nvSpPr>
        <p:spPr>
          <a:xfrm>
            <a:off x="6644719" y="2015156"/>
            <a:ext cx="1266600" cy="4314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66" name="Google Shape;466;p33"/>
          <p:cNvGrpSpPr/>
          <p:nvPr/>
        </p:nvGrpSpPr>
        <p:grpSpPr>
          <a:xfrm>
            <a:off x="-429600" y="374044"/>
            <a:ext cx="948234" cy="1001042"/>
            <a:chOff x="-3171395" y="736983"/>
            <a:chExt cx="1712232" cy="1807587"/>
          </a:xfrm>
        </p:grpSpPr>
        <p:grpSp>
          <p:nvGrpSpPr>
            <p:cNvPr id="467" name="Google Shape;467;p33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468" name="Google Shape;468;p33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33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3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3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2" name="Google Shape;472;p33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473" name="Google Shape;473;p33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3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5" name="Google Shape;475;p33"/>
          <p:cNvGrpSpPr/>
          <p:nvPr/>
        </p:nvGrpSpPr>
        <p:grpSpPr>
          <a:xfrm rot="10800000">
            <a:off x="8759463" y="886662"/>
            <a:ext cx="757976" cy="672190"/>
            <a:chOff x="7464925" y="-1654250"/>
            <a:chExt cx="757976" cy="672190"/>
          </a:xfrm>
        </p:grpSpPr>
        <p:sp>
          <p:nvSpPr>
            <p:cNvPr id="476" name="Google Shape;476;p33"/>
            <p:cNvSpPr/>
            <p:nvPr/>
          </p:nvSpPr>
          <p:spPr>
            <a:xfrm>
              <a:off x="7498685" y="-1654213"/>
              <a:ext cx="690430" cy="672078"/>
            </a:xfrm>
            <a:custGeom>
              <a:rect b="b" l="l" r="r" t="t"/>
              <a:pathLst>
                <a:path extrusionOk="0" h="17970" w="31125">
                  <a:moveTo>
                    <a:pt x="15604" y="0"/>
                  </a:moveTo>
                  <a:lnTo>
                    <a:pt x="15604" y="8928"/>
                  </a:lnTo>
                  <a:lnTo>
                    <a:pt x="26534" y="2617"/>
                  </a:lnTo>
                  <a:cubicBezTo>
                    <a:pt x="23509" y="879"/>
                    <a:pt x="19559" y="6"/>
                    <a:pt x="15604" y="0"/>
                  </a:cubicBezTo>
                  <a:close/>
                  <a:moveTo>
                    <a:pt x="4532" y="2651"/>
                  </a:moveTo>
                  <a:cubicBezTo>
                    <a:pt x="1522" y="4398"/>
                    <a:pt x="11" y="6678"/>
                    <a:pt x="0" y="8962"/>
                  </a:cubicBezTo>
                  <a:lnTo>
                    <a:pt x="15464" y="8962"/>
                  </a:lnTo>
                  <a:lnTo>
                    <a:pt x="4532" y="2651"/>
                  </a:lnTo>
                  <a:close/>
                  <a:moveTo>
                    <a:pt x="15661" y="9008"/>
                  </a:moveTo>
                  <a:lnTo>
                    <a:pt x="26593" y="15319"/>
                  </a:lnTo>
                  <a:cubicBezTo>
                    <a:pt x="29603" y="13572"/>
                    <a:pt x="31114" y="11292"/>
                    <a:pt x="31124" y="9008"/>
                  </a:cubicBezTo>
                  <a:close/>
                  <a:moveTo>
                    <a:pt x="15521" y="9042"/>
                  </a:moveTo>
                  <a:lnTo>
                    <a:pt x="4590" y="15353"/>
                  </a:lnTo>
                  <a:cubicBezTo>
                    <a:pt x="7616" y="17091"/>
                    <a:pt x="11566" y="17963"/>
                    <a:pt x="15521" y="17970"/>
                  </a:cubicBezTo>
                  <a:lnTo>
                    <a:pt x="15521" y="904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lt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7464925" y="-1654250"/>
              <a:ext cx="757976" cy="672190"/>
            </a:xfrm>
            <a:custGeom>
              <a:rect b="b" l="l" r="r" t="t"/>
              <a:pathLst>
                <a:path extrusionOk="0" h="17973" w="34170">
                  <a:moveTo>
                    <a:pt x="17084" y="1"/>
                  </a:moveTo>
                  <a:cubicBezTo>
                    <a:pt x="13103" y="1"/>
                    <a:pt x="9123" y="878"/>
                    <a:pt x="6081" y="2633"/>
                  </a:cubicBezTo>
                  <a:cubicBezTo>
                    <a:pt x="1" y="6145"/>
                    <a:pt x="1" y="11827"/>
                    <a:pt x="6081" y="15339"/>
                  </a:cubicBezTo>
                  <a:cubicBezTo>
                    <a:pt x="9123" y="17095"/>
                    <a:pt x="13103" y="17973"/>
                    <a:pt x="17084" y="17973"/>
                  </a:cubicBezTo>
                  <a:cubicBezTo>
                    <a:pt x="21065" y="17973"/>
                    <a:pt x="25046" y="17095"/>
                    <a:pt x="28087" y="15339"/>
                  </a:cubicBezTo>
                  <a:cubicBezTo>
                    <a:pt x="34169" y="11827"/>
                    <a:pt x="34169" y="6145"/>
                    <a:pt x="28087" y="2633"/>
                  </a:cubicBezTo>
                  <a:cubicBezTo>
                    <a:pt x="25046" y="878"/>
                    <a:pt x="21065" y="1"/>
                    <a:pt x="1708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33"/>
          <p:cNvSpPr/>
          <p:nvPr/>
        </p:nvSpPr>
        <p:spPr>
          <a:xfrm>
            <a:off x="7075678" y="4640927"/>
            <a:ext cx="404700" cy="404700"/>
          </a:xfrm>
          <a:prstGeom prst="ellipse">
            <a:avLst/>
          </a:prstGeom>
          <a:gradFill>
            <a:gsLst>
              <a:gs pos="0">
                <a:srgbClr val="68BAAC">
                  <a:alpha val="59215"/>
                </a:srgbClr>
              </a:gs>
              <a:gs pos="8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34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481" name="Google Shape;481;p34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34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83" name="Google Shape;483;p34"/>
          <p:cNvSpPr txBox="1"/>
          <p:nvPr>
            <p:ph type="title"/>
          </p:nvPr>
        </p:nvSpPr>
        <p:spPr>
          <a:xfrm>
            <a:off x="713225" y="733450"/>
            <a:ext cx="5114100" cy="11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4" name="Google Shape;484;p34"/>
          <p:cNvSpPr txBox="1"/>
          <p:nvPr>
            <p:ph idx="1" type="subTitle"/>
          </p:nvPr>
        </p:nvSpPr>
        <p:spPr>
          <a:xfrm>
            <a:off x="713225" y="1794375"/>
            <a:ext cx="5114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85" name="Google Shape;485;p34"/>
          <p:cNvGrpSpPr/>
          <p:nvPr/>
        </p:nvGrpSpPr>
        <p:grpSpPr>
          <a:xfrm>
            <a:off x="7525213" y="4604005"/>
            <a:ext cx="538155" cy="568125"/>
            <a:chOff x="-3171395" y="736983"/>
            <a:chExt cx="1712232" cy="1807587"/>
          </a:xfrm>
        </p:grpSpPr>
        <p:grpSp>
          <p:nvGrpSpPr>
            <p:cNvPr id="486" name="Google Shape;486;p34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487" name="Google Shape;487;p34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4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9" name="Google Shape;489;p34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490" name="Google Shape;490;p34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4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4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4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4" name="Google Shape;494;p34"/>
          <p:cNvSpPr txBox="1"/>
          <p:nvPr/>
        </p:nvSpPr>
        <p:spPr>
          <a:xfrm>
            <a:off x="3826675" y="3948213"/>
            <a:ext cx="4604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CREDITS: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and infographics &amp; images by </a:t>
            </a:r>
            <a:r>
              <a:rPr b="1" lang="en" sz="1100" u="sng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1100" u="sng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495" name="Google Shape;495;p34"/>
          <p:cNvGrpSpPr/>
          <p:nvPr/>
        </p:nvGrpSpPr>
        <p:grpSpPr>
          <a:xfrm>
            <a:off x="-63744" y="2614233"/>
            <a:ext cx="596199" cy="629402"/>
            <a:chOff x="-3171395" y="736983"/>
            <a:chExt cx="1712232" cy="1807587"/>
          </a:xfrm>
        </p:grpSpPr>
        <p:grpSp>
          <p:nvGrpSpPr>
            <p:cNvPr id="496" name="Google Shape;496;p34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497" name="Google Shape;497;p34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4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9" name="Google Shape;499;p34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500" name="Google Shape;500;p34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4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4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4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4" name="Google Shape;504;p34"/>
          <p:cNvGrpSpPr/>
          <p:nvPr/>
        </p:nvGrpSpPr>
        <p:grpSpPr>
          <a:xfrm>
            <a:off x="2923081" y="-197392"/>
            <a:ext cx="596199" cy="629402"/>
            <a:chOff x="-3171395" y="736983"/>
            <a:chExt cx="1712232" cy="1807587"/>
          </a:xfrm>
        </p:grpSpPr>
        <p:grpSp>
          <p:nvGrpSpPr>
            <p:cNvPr id="505" name="Google Shape;505;p34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506" name="Google Shape;506;p34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34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509" name="Google Shape;509;p34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4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4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13" name="Google Shape;513;p34"/>
          <p:cNvGrpSpPr/>
          <p:nvPr/>
        </p:nvGrpSpPr>
        <p:grpSpPr>
          <a:xfrm>
            <a:off x="-409075" y="2097450"/>
            <a:ext cx="757976" cy="672190"/>
            <a:chOff x="7464925" y="-1654250"/>
            <a:chExt cx="757976" cy="672190"/>
          </a:xfrm>
        </p:grpSpPr>
        <p:sp>
          <p:nvSpPr>
            <p:cNvPr id="514" name="Google Shape;514;p34"/>
            <p:cNvSpPr/>
            <p:nvPr/>
          </p:nvSpPr>
          <p:spPr>
            <a:xfrm>
              <a:off x="7464925" y="-1654250"/>
              <a:ext cx="757976" cy="672190"/>
            </a:xfrm>
            <a:custGeom>
              <a:rect b="b" l="l" r="r" t="t"/>
              <a:pathLst>
                <a:path extrusionOk="0" h="17973" w="34170">
                  <a:moveTo>
                    <a:pt x="17084" y="1"/>
                  </a:moveTo>
                  <a:cubicBezTo>
                    <a:pt x="13103" y="1"/>
                    <a:pt x="9123" y="878"/>
                    <a:pt x="6081" y="2633"/>
                  </a:cubicBezTo>
                  <a:cubicBezTo>
                    <a:pt x="1" y="6145"/>
                    <a:pt x="1" y="11827"/>
                    <a:pt x="6081" y="15339"/>
                  </a:cubicBezTo>
                  <a:cubicBezTo>
                    <a:pt x="9123" y="17095"/>
                    <a:pt x="13103" y="17973"/>
                    <a:pt x="17084" y="17973"/>
                  </a:cubicBezTo>
                  <a:cubicBezTo>
                    <a:pt x="21065" y="17973"/>
                    <a:pt x="25046" y="17095"/>
                    <a:pt x="28087" y="15339"/>
                  </a:cubicBezTo>
                  <a:cubicBezTo>
                    <a:pt x="34169" y="11827"/>
                    <a:pt x="34169" y="6145"/>
                    <a:pt x="28087" y="2633"/>
                  </a:cubicBezTo>
                  <a:cubicBezTo>
                    <a:pt x="25046" y="878"/>
                    <a:pt x="21065" y="1"/>
                    <a:pt x="1708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7498685" y="-1654213"/>
              <a:ext cx="690430" cy="672078"/>
            </a:xfrm>
            <a:custGeom>
              <a:rect b="b" l="l" r="r" t="t"/>
              <a:pathLst>
                <a:path extrusionOk="0" h="17970" w="31125">
                  <a:moveTo>
                    <a:pt x="15604" y="0"/>
                  </a:moveTo>
                  <a:lnTo>
                    <a:pt x="15604" y="8928"/>
                  </a:lnTo>
                  <a:lnTo>
                    <a:pt x="26534" y="2617"/>
                  </a:lnTo>
                  <a:cubicBezTo>
                    <a:pt x="23509" y="879"/>
                    <a:pt x="19559" y="6"/>
                    <a:pt x="15604" y="0"/>
                  </a:cubicBezTo>
                  <a:close/>
                  <a:moveTo>
                    <a:pt x="4532" y="2651"/>
                  </a:moveTo>
                  <a:cubicBezTo>
                    <a:pt x="1522" y="4398"/>
                    <a:pt x="11" y="6678"/>
                    <a:pt x="0" y="8962"/>
                  </a:cubicBezTo>
                  <a:lnTo>
                    <a:pt x="15464" y="8962"/>
                  </a:lnTo>
                  <a:lnTo>
                    <a:pt x="4532" y="2651"/>
                  </a:lnTo>
                  <a:close/>
                  <a:moveTo>
                    <a:pt x="15661" y="9008"/>
                  </a:moveTo>
                  <a:lnTo>
                    <a:pt x="26593" y="15319"/>
                  </a:lnTo>
                  <a:cubicBezTo>
                    <a:pt x="29603" y="13572"/>
                    <a:pt x="31114" y="11292"/>
                    <a:pt x="31124" y="9008"/>
                  </a:cubicBezTo>
                  <a:close/>
                  <a:moveTo>
                    <a:pt x="15521" y="9042"/>
                  </a:moveTo>
                  <a:lnTo>
                    <a:pt x="4590" y="15353"/>
                  </a:lnTo>
                  <a:cubicBezTo>
                    <a:pt x="7616" y="17091"/>
                    <a:pt x="11566" y="17963"/>
                    <a:pt x="15521" y="17970"/>
                  </a:cubicBezTo>
                  <a:lnTo>
                    <a:pt x="15521" y="904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lt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accent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35"/>
          <p:cNvGrpSpPr/>
          <p:nvPr/>
        </p:nvGrpSpPr>
        <p:grpSpPr>
          <a:xfrm>
            <a:off x="190589" y="78791"/>
            <a:ext cx="8762822" cy="4985917"/>
            <a:chOff x="194711" y="84616"/>
            <a:chExt cx="8762822" cy="4985917"/>
          </a:xfrm>
        </p:grpSpPr>
        <p:grpSp>
          <p:nvGrpSpPr>
            <p:cNvPr id="518" name="Google Shape;518;p35"/>
            <p:cNvGrpSpPr/>
            <p:nvPr/>
          </p:nvGrpSpPr>
          <p:grpSpPr>
            <a:xfrm>
              <a:off x="194711" y="84616"/>
              <a:ext cx="344672" cy="363867"/>
              <a:chOff x="-3171395" y="736983"/>
              <a:chExt cx="1712232" cy="1807587"/>
            </a:xfrm>
          </p:grpSpPr>
          <p:grpSp>
            <p:nvGrpSpPr>
              <p:cNvPr id="519" name="Google Shape;519;p35"/>
              <p:cNvGrpSpPr/>
              <p:nvPr/>
            </p:nvGrpSpPr>
            <p:grpSpPr>
              <a:xfrm>
                <a:off x="-3128356" y="827596"/>
                <a:ext cx="1626149" cy="1626342"/>
                <a:chOff x="-4570025" y="-195475"/>
                <a:chExt cx="1932900" cy="1932900"/>
              </a:xfrm>
            </p:grpSpPr>
            <p:sp>
              <p:nvSpPr>
                <p:cNvPr id="520" name="Google Shape;520;p35"/>
                <p:cNvSpPr/>
                <p:nvPr/>
              </p:nvSpPr>
              <p:spPr>
                <a:xfrm>
                  <a:off x="-4260385" y="114186"/>
                  <a:ext cx="1313700" cy="1313700"/>
                </a:xfrm>
                <a:prstGeom prst="mathPlus">
                  <a:avLst>
                    <a:gd fmla="val 5816" name="adj1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35"/>
                <p:cNvSpPr/>
                <p:nvPr/>
              </p:nvSpPr>
              <p:spPr>
                <a:xfrm>
                  <a:off x="-4570025" y="-195475"/>
                  <a:ext cx="1932900" cy="1932900"/>
                </a:xfrm>
                <a:prstGeom prst="donut">
                  <a:avLst>
                    <a:gd fmla="val 4017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2" name="Google Shape;522;p35"/>
              <p:cNvGrpSpPr/>
              <p:nvPr/>
            </p:nvGrpSpPr>
            <p:grpSpPr>
              <a:xfrm>
                <a:off x="-3171395" y="736983"/>
                <a:ext cx="1712232" cy="1807587"/>
                <a:chOff x="-1141405" y="2245329"/>
                <a:chExt cx="336848" cy="355600"/>
              </a:xfrm>
            </p:grpSpPr>
            <p:sp>
              <p:nvSpPr>
                <p:cNvPr id="523" name="Google Shape;523;p35"/>
                <p:cNvSpPr/>
                <p:nvPr/>
              </p:nvSpPr>
              <p:spPr>
                <a:xfrm>
                  <a:off x="-1139686" y="2245329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1" y="1"/>
                      </a:moveTo>
                      <a:lnTo>
                        <a:pt x="172" y="498"/>
                      </a:lnTo>
                      <a:lnTo>
                        <a:pt x="859" y="9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35"/>
                <p:cNvSpPr/>
                <p:nvPr/>
              </p:nvSpPr>
              <p:spPr>
                <a:xfrm>
                  <a:off x="-849337" y="2553865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688" y="0"/>
                      </a:moveTo>
                      <a:lnTo>
                        <a:pt x="1" y="400"/>
                      </a:lnTo>
                      <a:lnTo>
                        <a:pt x="859" y="497"/>
                      </a:lnTo>
                      <a:lnTo>
                        <a:pt x="6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35"/>
                <p:cNvSpPr/>
                <p:nvPr/>
              </p:nvSpPr>
              <p:spPr>
                <a:xfrm>
                  <a:off x="-861730" y="2245329"/>
                  <a:ext cx="44676" cy="45688"/>
                </a:xfrm>
                <a:custGeom>
                  <a:rect b="b" l="l" r="r" t="t"/>
                  <a:pathLst>
                    <a:path extrusionOk="0" h="498" w="858">
                      <a:moveTo>
                        <a:pt x="857" y="1"/>
                      </a:moveTo>
                      <a:lnTo>
                        <a:pt x="0" y="98"/>
                      </a:lnTo>
                      <a:lnTo>
                        <a:pt x="693" y="498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35"/>
                <p:cNvSpPr/>
                <p:nvPr/>
              </p:nvSpPr>
              <p:spPr>
                <a:xfrm>
                  <a:off x="-1141405" y="2555241"/>
                  <a:ext cx="44728" cy="45688"/>
                </a:xfrm>
                <a:custGeom>
                  <a:rect b="b" l="l" r="r" t="t"/>
                  <a:pathLst>
                    <a:path extrusionOk="0" h="498" w="859">
                      <a:moveTo>
                        <a:pt x="166" y="1"/>
                      </a:moveTo>
                      <a:lnTo>
                        <a:pt x="0" y="498"/>
                      </a:lnTo>
                      <a:lnTo>
                        <a:pt x="0" y="498"/>
                      </a:lnTo>
                      <a:lnTo>
                        <a:pt x="858" y="401"/>
                      </a:lnTo>
                      <a:lnTo>
                        <a:pt x="16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7" name="Google Shape;527;p35"/>
            <p:cNvGrpSpPr/>
            <p:nvPr/>
          </p:nvGrpSpPr>
          <p:grpSpPr>
            <a:xfrm>
              <a:off x="194711" y="4706666"/>
              <a:ext cx="344672" cy="363867"/>
              <a:chOff x="-3171395" y="736983"/>
              <a:chExt cx="1712232" cy="1807587"/>
            </a:xfrm>
          </p:grpSpPr>
          <p:grpSp>
            <p:nvGrpSpPr>
              <p:cNvPr id="528" name="Google Shape;528;p35"/>
              <p:cNvGrpSpPr/>
              <p:nvPr/>
            </p:nvGrpSpPr>
            <p:grpSpPr>
              <a:xfrm>
                <a:off x="-3128356" y="827596"/>
                <a:ext cx="1626149" cy="1626342"/>
                <a:chOff x="-4570025" y="-195475"/>
                <a:chExt cx="1932900" cy="1932900"/>
              </a:xfrm>
            </p:grpSpPr>
            <p:sp>
              <p:nvSpPr>
                <p:cNvPr id="529" name="Google Shape;529;p35"/>
                <p:cNvSpPr/>
                <p:nvPr/>
              </p:nvSpPr>
              <p:spPr>
                <a:xfrm>
                  <a:off x="-4260385" y="114186"/>
                  <a:ext cx="1313700" cy="1313700"/>
                </a:xfrm>
                <a:prstGeom prst="mathPlus">
                  <a:avLst>
                    <a:gd fmla="val 5816" name="adj1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35"/>
                <p:cNvSpPr/>
                <p:nvPr/>
              </p:nvSpPr>
              <p:spPr>
                <a:xfrm>
                  <a:off x="-4570025" y="-195475"/>
                  <a:ext cx="1932900" cy="1932900"/>
                </a:xfrm>
                <a:prstGeom prst="donut">
                  <a:avLst>
                    <a:gd fmla="val 4017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1" name="Google Shape;531;p35"/>
              <p:cNvGrpSpPr/>
              <p:nvPr/>
            </p:nvGrpSpPr>
            <p:grpSpPr>
              <a:xfrm>
                <a:off x="-3171395" y="736983"/>
                <a:ext cx="1712232" cy="1807587"/>
                <a:chOff x="-1141405" y="2245329"/>
                <a:chExt cx="336848" cy="355600"/>
              </a:xfrm>
            </p:grpSpPr>
            <p:sp>
              <p:nvSpPr>
                <p:cNvPr id="532" name="Google Shape;532;p35"/>
                <p:cNvSpPr/>
                <p:nvPr/>
              </p:nvSpPr>
              <p:spPr>
                <a:xfrm>
                  <a:off x="-1139686" y="2245329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1" y="1"/>
                      </a:moveTo>
                      <a:lnTo>
                        <a:pt x="172" y="498"/>
                      </a:lnTo>
                      <a:lnTo>
                        <a:pt x="859" y="9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" name="Google Shape;533;p35"/>
                <p:cNvSpPr/>
                <p:nvPr/>
              </p:nvSpPr>
              <p:spPr>
                <a:xfrm>
                  <a:off x="-849337" y="2553865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688" y="0"/>
                      </a:moveTo>
                      <a:lnTo>
                        <a:pt x="1" y="400"/>
                      </a:lnTo>
                      <a:lnTo>
                        <a:pt x="859" y="497"/>
                      </a:lnTo>
                      <a:lnTo>
                        <a:pt x="6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35"/>
                <p:cNvSpPr/>
                <p:nvPr/>
              </p:nvSpPr>
              <p:spPr>
                <a:xfrm>
                  <a:off x="-861730" y="2245329"/>
                  <a:ext cx="44676" cy="45688"/>
                </a:xfrm>
                <a:custGeom>
                  <a:rect b="b" l="l" r="r" t="t"/>
                  <a:pathLst>
                    <a:path extrusionOk="0" h="498" w="858">
                      <a:moveTo>
                        <a:pt x="857" y="1"/>
                      </a:moveTo>
                      <a:lnTo>
                        <a:pt x="0" y="98"/>
                      </a:lnTo>
                      <a:lnTo>
                        <a:pt x="693" y="498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" name="Google Shape;535;p35"/>
                <p:cNvSpPr/>
                <p:nvPr/>
              </p:nvSpPr>
              <p:spPr>
                <a:xfrm>
                  <a:off x="-1141405" y="2555241"/>
                  <a:ext cx="44728" cy="45688"/>
                </a:xfrm>
                <a:custGeom>
                  <a:rect b="b" l="l" r="r" t="t"/>
                  <a:pathLst>
                    <a:path extrusionOk="0" h="498" w="859">
                      <a:moveTo>
                        <a:pt x="166" y="1"/>
                      </a:moveTo>
                      <a:lnTo>
                        <a:pt x="0" y="498"/>
                      </a:lnTo>
                      <a:lnTo>
                        <a:pt x="0" y="498"/>
                      </a:lnTo>
                      <a:lnTo>
                        <a:pt x="858" y="401"/>
                      </a:lnTo>
                      <a:lnTo>
                        <a:pt x="16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36" name="Google Shape;536;p35"/>
            <p:cNvGrpSpPr/>
            <p:nvPr/>
          </p:nvGrpSpPr>
          <p:grpSpPr>
            <a:xfrm>
              <a:off x="8612861" y="84616"/>
              <a:ext cx="344672" cy="363867"/>
              <a:chOff x="-3171395" y="736983"/>
              <a:chExt cx="1712232" cy="1807587"/>
            </a:xfrm>
          </p:grpSpPr>
          <p:grpSp>
            <p:nvGrpSpPr>
              <p:cNvPr id="537" name="Google Shape;537;p35"/>
              <p:cNvGrpSpPr/>
              <p:nvPr/>
            </p:nvGrpSpPr>
            <p:grpSpPr>
              <a:xfrm>
                <a:off x="-3128356" y="827596"/>
                <a:ext cx="1626149" cy="1626342"/>
                <a:chOff x="-4570025" y="-195475"/>
                <a:chExt cx="1932900" cy="1932900"/>
              </a:xfrm>
            </p:grpSpPr>
            <p:sp>
              <p:nvSpPr>
                <p:cNvPr id="538" name="Google Shape;538;p35"/>
                <p:cNvSpPr/>
                <p:nvPr/>
              </p:nvSpPr>
              <p:spPr>
                <a:xfrm>
                  <a:off x="-4260385" y="114186"/>
                  <a:ext cx="1313700" cy="1313700"/>
                </a:xfrm>
                <a:prstGeom prst="mathPlus">
                  <a:avLst>
                    <a:gd fmla="val 5816" name="adj1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" name="Google Shape;539;p35"/>
                <p:cNvSpPr/>
                <p:nvPr/>
              </p:nvSpPr>
              <p:spPr>
                <a:xfrm>
                  <a:off x="-4570025" y="-195475"/>
                  <a:ext cx="1932900" cy="1932900"/>
                </a:xfrm>
                <a:prstGeom prst="donut">
                  <a:avLst>
                    <a:gd fmla="val 4017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0" name="Google Shape;540;p35"/>
              <p:cNvGrpSpPr/>
              <p:nvPr/>
            </p:nvGrpSpPr>
            <p:grpSpPr>
              <a:xfrm>
                <a:off x="-3171395" y="736983"/>
                <a:ext cx="1712232" cy="1807587"/>
                <a:chOff x="-1141405" y="2245329"/>
                <a:chExt cx="336848" cy="355600"/>
              </a:xfrm>
            </p:grpSpPr>
            <p:sp>
              <p:nvSpPr>
                <p:cNvPr id="541" name="Google Shape;541;p35"/>
                <p:cNvSpPr/>
                <p:nvPr/>
              </p:nvSpPr>
              <p:spPr>
                <a:xfrm>
                  <a:off x="-1139686" y="2245329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1" y="1"/>
                      </a:moveTo>
                      <a:lnTo>
                        <a:pt x="172" y="498"/>
                      </a:lnTo>
                      <a:lnTo>
                        <a:pt x="859" y="9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" name="Google Shape;542;p35"/>
                <p:cNvSpPr/>
                <p:nvPr/>
              </p:nvSpPr>
              <p:spPr>
                <a:xfrm>
                  <a:off x="-849337" y="2553865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688" y="0"/>
                      </a:moveTo>
                      <a:lnTo>
                        <a:pt x="1" y="400"/>
                      </a:lnTo>
                      <a:lnTo>
                        <a:pt x="859" y="497"/>
                      </a:lnTo>
                      <a:lnTo>
                        <a:pt x="6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" name="Google Shape;543;p35"/>
                <p:cNvSpPr/>
                <p:nvPr/>
              </p:nvSpPr>
              <p:spPr>
                <a:xfrm>
                  <a:off x="-861730" y="2245329"/>
                  <a:ext cx="44676" cy="45688"/>
                </a:xfrm>
                <a:custGeom>
                  <a:rect b="b" l="l" r="r" t="t"/>
                  <a:pathLst>
                    <a:path extrusionOk="0" h="498" w="858">
                      <a:moveTo>
                        <a:pt x="857" y="1"/>
                      </a:moveTo>
                      <a:lnTo>
                        <a:pt x="0" y="98"/>
                      </a:lnTo>
                      <a:lnTo>
                        <a:pt x="693" y="498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" name="Google Shape;544;p35"/>
                <p:cNvSpPr/>
                <p:nvPr/>
              </p:nvSpPr>
              <p:spPr>
                <a:xfrm>
                  <a:off x="-1141405" y="2555241"/>
                  <a:ext cx="44728" cy="45688"/>
                </a:xfrm>
                <a:custGeom>
                  <a:rect b="b" l="l" r="r" t="t"/>
                  <a:pathLst>
                    <a:path extrusionOk="0" h="498" w="859">
                      <a:moveTo>
                        <a:pt x="166" y="1"/>
                      </a:moveTo>
                      <a:lnTo>
                        <a:pt x="0" y="498"/>
                      </a:lnTo>
                      <a:lnTo>
                        <a:pt x="0" y="498"/>
                      </a:lnTo>
                      <a:lnTo>
                        <a:pt x="858" y="401"/>
                      </a:lnTo>
                      <a:lnTo>
                        <a:pt x="16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5" name="Google Shape;545;p35"/>
            <p:cNvGrpSpPr/>
            <p:nvPr/>
          </p:nvGrpSpPr>
          <p:grpSpPr>
            <a:xfrm>
              <a:off x="8612861" y="4706666"/>
              <a:ext cx="344672" cy="363867"/>
              <a:chOff x="-3171395" y="736983"/>
              <a:chExt cx="1712232" cy="1807587"/>
            </a:xfrm>
          </p:grpSpPr>
          <p:grpSp>
            <p:nvGrpSpPr>
              <p:cNvPr id="546" name="Google Shape;546;p35"/>
              <p:cNvGrpSpPr/>
              <p:nvPr/>
            </p:nvGrpSpPr>
            <p:grpSpPr>
              <a:xfrm>
                <a:off x="-3128356" y="827596"/>
                <a:ext cx="1626149" cy="1626342"/>
                <a:chOff x="-4570025" y="-195475"/>
                <a:chExt cx="1932900" cy="1932900"/>
              </a:xfrm>
            </p:grpSpPr>
            <p:sp>
              <p:nvSpPr>
                <p:cNvPr id="547" name="Google Shape;547;p35"/>
                <p:cNvSpPr/>
                <p:nvPr/>
              </p:nvSpPr>
              <p:spPr>
                <a:xfrm>
                  <a:off x="-4260385" y="114186"/>
                  <a:ext cx="1313700" cy="1313700"/>
                </a:xfrm>
                <a:prstGeom prst="mathPlus">
                  <a:avLst>
                    <a:gd fmla="val 5816" name="adj1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" name="Google Shape;548;p35"/>
                <p:cNvSpPr/>
                <p:nvPr/>
              </p:nvSpPr>
              <p:spPr>
                <a:xfrm>
                  <a:off x="-4570025" y="-195475"/>
                  <a:ext cx="1932900" cy="1932900"/>
                </a:xfrm>
                <a:prstGeom prst="donut">
                  <a:avLst>
                    <a:gd fmla="val 4017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9" name="Google Shape;549;p35"/>
              <p:cNvGrpSpPr/>
              <p:nvPr/>
            </p:nvGrpSpPr>
            <p:grpSpPr>
              <a:xfrm>
                <a:off x="-3171395" y="736983"/>
                <a:ext cx="1712232" cy="1807587"/>
                <a:chOff x="-1141405" y="2245329"/>
                <a:chExt cx="336848" cy="355600"/>
              </a:xfrm>
            </p:grpSpPr>
            <p:sp>
              <p:nvSpPr>
                <p:cNvPr id="550" name="Google Shape;550;p35"/>
                <p:cNvSpPr/>
                <p:nvPr/>
              </p:nvSpPr>
              <p:spPr>
                <a:xfrm>
                  <a:off x="-1139686" y="2245329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1" y="1"/>
                      </a:moveTo>
                      <a:lnTo>
                        <a:pt x="172" y="498"/>
                      </a:lnTo>
                      <a:lnTo>
                        <a:pt x="859" y="9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" name="Google Shape;551;p35"/>
                <p:cNvSpPr/>
                <p:nvPr/>
              </p:nvSpPr>
              <p:spPr>
                <a:xfrm>
                  <a:off x="-849337" y="2553865"/>
                  <a:ext cx="44780" cy="45688"/>
                </a:xfrm>
                <a:custGeom>
                  <a:rect b="b" l="l" r="r" t="t"/>
                  <a:pathLst>
                    <a:path extrusionOk="0" h="498" w="860">
                      <a:moveTo>
                        <a:pt x="688" y="0"/>
                      </a:moveTo>
                      <a:lnTo>
                        <a:pt x="1" y="400"/>
                      </a:lnTo>
                      <a:lnTo>
                        <a:pt x="859" y="497"/>
                      </a:lnTo>
                      <a:lnTo>
                        <a:pt x="6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" name="Google Shape;552;p35"/>
                <p:cNvSpPr/>
                <p:nvPr/>
              </p:nvSpPr>
              <p:spPr>
                <a:xfrm>
                  <a:off x="-861730" y="2245329"/>
                  <a:ext cx="44676" cy="45688"/>
                </a:xfrm>
                <a:custGeom>
                  <a:rect b="b" l="l" r="r" t="t"/>
                  <a:pathLst>
                    <a:path extrusionOk="0" h="498" w="858">
                      <a:moveTo>
                        <a:pt x="857" y="1"/>
                      </a:moveTo>
                      <a:lnTo>
                        <a:pt x="0" y="98"/>
                      </a:lnTo>
                      <a:lnTo>
                        <a:pt x="693" y="498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" name="Google Shape;553;p35"/>
                <p:cNvSpPr/>
                <p:nvPr/>
              </p:nvSpPr>
              <p:spPr>
                <a:xfrm>
                  <a:off x="-1141405" y="2555241"/>
                  <a:ext cx="44728" cy="45688"/>
                </a:xfrm>
                <a:custGeom>
                  <a:rect b="b" l="l" r="r" t="t"/>
                  <a:pathLst>
                    <a:path extrusionOk="0" h="498" w="859">
                      <a:moveTo>
                        <a:pt x="166" y="1"/>
                      </a:moveTo>
                      <a:lnTo>
                        <a:pt x="0" y="498"/>
                      </a:lnTo>
                      <a:lnTo>
                        <a:pt x="0" y="498"/>
                      </a:lnTo>
                      <a:lnTo>
                        <a:pt x="858" y="401"/>
                      </a:lnTo>
                      <a:lnTo>
                        <a:pt x="16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6"/>
          <p:cNvSpPr/>
          <p:nvPr/>
        </p:nvSpPr>
        <p:spPr>
          <a:xfrm>
            <a:off x="-171125" y="123050"/>
            <a:ext cx="9315000" cy="2157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6"/>
          <p:cNvSpPr/>
          <p:nvPr/>
        </p:nvSpPr>
        <p:spPr>
          <a:xfrm flipH="1">
            <a:off x="-171075" y="4778500"/>
            <a:ext cx="9468600" cy="2157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5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73" name="Google Shape;73;p5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5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5" name="Google Shape;7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" name="Google Shape;76;p5"/>
          <p:cNvSpPr txBox="1"/>
          <p:nvPr>
            <p:ph idx="1" type="subTitle"/>
          </p:nvPr>
        </p:nvSpPr>
        <p:spPr>
          <a:xfrm>
            <a:off x="1141488" y="2367300"/>
            <a:ext cx="2861700" cy="16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"/>
          <p:cNvSpPr txBox="1"/>
          <p:nvPr>
            <p:ph idx="2" type="subTitle"/>
          </p:nvPr>
        </p:nvSpPr>
        <p:spPr>
          <a:xfrm>
            <a:off x="1141488" y="2078375"/>
            <a:ext cx="28617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3" type="subTitle"/>
          </p:nvPr>
        </p:nvSpPr>
        <p:spPr>
          <a:xfrm>
            <a:off x="5140805" y="2367300"/>
            <a:ext cx="2861700" cy="16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4" type="subTitle"/>
          </p:nvPr>
        </p:nvSpPr>
        <p:spPr>
          <a:xfrm>
            <a:off x="5140805" y="2078375"/>
            <a:ext cx="28617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accent3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" name="Google Shape;80;p5"/>
          <p:cNvSpPr/>
          <p:nvPr/>
        </p:nvSpPr>
        <p:spPr>
          <a:xfrm>
            <a:off x="-104475" y="4770150"/>
            <a:ext cx="3555600" cy="2157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83" name="Google Shape;83;p6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6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5" name="Google Shape;85;p6"/>
          <p:cNvGrpSpPr/>
          <p:nvPr/>
        </p:nvGrpSpPr>
        <p:grpSpPr>
          <a:xfrm rot="-2700000">
            <a:off x="119050" y="3890575"/>
            <a:ext cx="524973" cy="554209"/>
            <a:chOff x="-3171395" y="736983"/>
            <a:chExt cx="1712232" cy="1807587"/>
          </a:xfrm>
        </p:grpSpPr>
        <p:grpSp>
          <p:nvGrpSpPr>
            <p:cNvPr id="86" name="Google Shape;86;p6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87" name="Google Shape;87;p6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6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90" name="Google Shape;90;p6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6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6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6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4" name="Google Shape;94;p6"/>
          <p:cNvSpPr/>
          <p:nvPr/>
        </p:nvSpPr>
        <p:spPr>
          <a:xfrm>
            <a:off x="-464275" y="3125825"/>
            <a:ext cx="1177500" cy="1177500"/>
          </a:xfrm>
          <a:prstGeom prst="ellipse">
            <a:avLst/>
          </a:prstGeom>
          <a:gradFill>
            <a:gsLst>
              <a:gs pos="0">
                <a:srgbClr val="68BAAC">
                  <a:alpha val="59215"/>
                </a:srgbClr>
              </a:gs>
              <a:gs pos="8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6"/>
          <p:cNvGrpSpPr/>
          <p:nvPr/>
        </p:nvGrpSpPr>
        <p:grpSpPr>
          <a:xfrm rot="-5400000">
            <a:off x="6255017" y="-959784"/>
            <a:ext cx="1395516" cy="1538384"/>
            <a:chOff x="310284" y="3367548"/>
            <a:chExt cx="872634" cy="961971"/>
          </a:xfrm>
        </p:grpSpPr>
        <p:sp>
          <p:nvSpPr>
            <p:cNvPr id="96" name="Google Shape;96;p6"/>
            <p:cNvSpPr/>
            <p:nvPr/>
          </p:nvSpPr>
          <p:spPr>
            <a:xfrm rot="5400000">
              <a:off x="265615" y="3412217"/>
              <a:ext cx="961971" cy="872634"/>
            </a:xfrm>
            <a:custGeom>
              <a:rect b="b" l="l" r="r" t="t"/>
              <a:pathLst>
                <a:path extrusionOk="0" h="17973" w="34170">
                  <a:moveTo>
                    <a:pt x="17084" y="1"/>
                  </a:moveTo>
                  <a:cubicBezTo>
                    <a:pt x="13103" y="1"/>
                    <a:pt x="9123" y="878"/>
                    <a:pt x="6081" y="2633"/>
                  </a:cubicBezTo>
                  <a:cubicBezTo>
                    <a:pt x="1" y="6145"/>
                    <a:pt x="1" y="11827"/>
                    <a:pt x="6081" y="15339"/>
                  </a:cubicBezTo>
                  <a:cubicBezTo>
                    <a:pt x="9123" y="17095"/>
                    <a:pt x="13103" y="17973"/>
                    <a:pt x="17084" y="17973"/>
                  </a:cubicBezTo>
                  <a:cubicBezTo>
                    <a:pt x="21065" y="17973"/>
                    <a:pt x="25046" y="17095"/>
                    <a:pt x="28087" y="15339"/>
                  </a:cubicBezTo>
                  <a:cubicBezTo>
                    <a:pt x="34169" y="11827"/>
                    <a:pt x="34169" y="6145"/>
                    <a:pt x="28087" y="2633"/>
                  </a:cubicBezTo>
                  <a:cubicBezTo>
                    <a:pt x="25046" y="878"/>
                    <a:pt x="21065" y="1"/>
                    <a:pt x="17084" y="1"/>
                  </a:cubicBezTo>
                  <a:close/>
                </a:path>
              </a:pathLst>
            </a:custGeom>
            <a:gradFill>
              <a:gsLst>
                <a:gs pos="0">
                  <a:srgbClr val="68BAAC">
                    <a:alpha val="59215"/>
                  </a:srgbClr>
                </a:gs>
                <a:gs pos="8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 rot="5400000">
              <a:off x="308502" y="3412272"/>
              <a:ext cx="876247" cy="872488"/>
            </a:xfrm>
            <a:custGeom>
              <a:rect b="b" l="l" r="r" t="t"/>
              <a:pathLst>
                <a:path extrusionOk="0" h="17970" w="31125">
                  <a:moveTo>
                    <a:pt x="15604" y="0"/>
                  </a:moveTo>
                  <a:lnTo>
                    <a:pt x="15604" y="8928"/>
                  </a:lnTo>
                  <a:lnTo>
                    <a:pt x="26534" y="2617"/>
                  </a:lnTo>
                  <a:cubicBezTo>
                    <a:pt x="23509" y="879"/>
                    <a:pt x="19559" y="6"/>
                    <a:pt x="15604" y="0"/>
                  </a:cubicBezTo>
                  <a:close/>
                  <a:moveTo>
                    <a:pt x="4532" y="2651"/>
                  </a:moveTo>
                  <a:cubicBezTo>
                    <a:pt x="1522" y="4398"/>
                    <a:pt x="11" y="6678"/>
                    <a:pt x="0" y="8962"/>
                  </a:cubicBezTo>
                  <a:lnTo>
                    <a:pt x="15464" y="8962"/>
                  </a:lnTo>
                  <a:lnTo>
                    <a:pt x="4532" y="2651"/>
                  </a:lnTo>
                  <a:close/>
                  <a:moveTo>
                    <a:pt x="15661" y="9008"/>
                  </a:moveTo>
                  <a:lnTo>
                    <a:pt x="26593" y="15319"/>
                  </a:lnTo>
                  <a:cubicBezTo>
                    <a:pt x="29603" y="13572"/>
                    <a:pt x="31114" y="11292"/>
                    <a:pt x="31124" y="9008"/>
                  </a:cubicBezTo>
                  <a:close/>
                  <a:moveTo>
                    <a:pt x="15521" y="9042"/>
                  </a:moveTo>
                  <a:lnTo>
                    <a:pt x="4590" y="15353"/>
                  </a:lnTo>
                  <a:cubicBezTo>
                    <a:pt x="7616" y="17091"/>
                    <a:pt x="11566" y="17963"/>
                    <a:pt x="15521" y="17970"/>
                  </a:cubicBezTo>
                  <a:lnTo>
                    <a:pt x="15521" y="904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lt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6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7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101" name="Google Shape;101;p7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7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3" name="Google Shape;103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" name="Google Shape;104;p7"/>
          <p:cNvSpPr txBox="1"/>
          <p:nvPr>
            <p:ph idx="1" type="subTitle"/>
          </p:nvPr>
        </p:nvSpPr>
        <p:spPr>
          <a:xfrm>
            <a:off x="720000" y="1541950"/>
            <a:ext cx="4695000" cy="21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05" name="Google Shape;105;p7"/>
          <p:cNvGrpSpPr/>
          <p:nvPr/>
        </p:nvGrpSpPr>
        <p:grpSpPr>
          <a:xfrm rot="10800000">
            <a:off x="-273727" y="1918278"/>
            <a:ext cx="736590" cy="812000"/>
            <a:chOff x="310284" y="3367548"/>
            <a:chExt cx="872634" cy="961971"/>
          </a:xfrm>
        </p:grpSpPr>
        <p:sp>
          <p:nvSpPr>
            <p:cNvPr id="106" name="Google Shape;106;p7"/>
            <p:cNvSpPr/>
            <p:nvPr/>
          </p:nvSpPr>
          <p:spPr>
            <a:xfrm rot="5400000">
              <a:off x="265615" y="3412217"/>
              <a:ext cx="961971" cy="872634"/>
            </a:xfrm>
            <a:custGeom>
              <a:rect b="b" l="l" r="r" t="t"/>
              <a:pathLst>
                <a:path extrusionOk="0" h="17973" w="34170">
                  <a:moveTo>
                    <a:pt x="17084" y="1"/>
                  </a:moveTo>
                  <a:cubicBezTo>
                    <a:pt x="13103" y="1"/>
                    <a:pt x="9123" y="878"/>
                    <a:pt x="6081" y="2633"/>
                  </a:cubicBezTo>
                  <a:cubicBezTo>
                    <a:pt x="1" y="6145"/>
                    <a:pt x="1" y="11827"/>
                    <a:pt x="6081" y="15339"/>
                  </a:cubicBezTo>
                  <a:cubicBezTo>
                    <a:pt x="9123" y="17095"/>
                    <a:pt x="13103" y="17973"/>
                    <a:pt x="17084" y="17973"/>
                  </a:cubicBezTo>
                  <a:cubicBezTo>
                    <a:pt x="21065" y="17973"/>
                    <a:pt x="25046" y="17095"/>
                    <a:pt x="28087" y="15339"/>
                  </a:cubicBezTo>
                  <a:cubicBezTo>
                    <a:pt x="34169" y="11827"/>
                    <a:pt x="34169" y="6145"/>
                    <a:pt x="28087" y="2633"/>
                  </a:cubicBezTo>
                  <a:cubicBezTo>
                    <a:pt x="25046" y="878"/>
                    <a:pt x="21065" y="1"/>
                    <a:pt x="17084" y="1"/>
                  </a:cubicBezTo>
                  <a:close/>
                </a:path>
              </a:pathLst>
            </a:custGeom>
            <a:gradFill>
              <a:gsLst>
                <a:gs pos="0">
                  <a:srgbClr val="68BAAC">
                    <a:alpha val="59215"/>
                  </a:srgbClr>
                </a:gs>
                <a:gs pos="8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 rot="5400000">
              <a:off x="308502" y="3412272"/>
              <a:ext cx="876247" cy="872488"/>
            </a:xfrm>
            <a:custGeom>
              <a:rect b="b" l="l" r="r" t="t"/>
              <a:pathLst>
                <a:path extrusionOk="0" h="17970" w="31125">
                  <a:moveTo>
                    <a:pt x="15604" y="0"/>
                  </a:moveTo>
                  <a:lnTo>
                    <a:pt x="15604" y="8928"/>
                  </a:lnTo>
                  <a:lnTo>
                    <a:pt x="26534" y="2617"/>
                  </a:lnTo>
                  <a:cubicBezTo>
                    <a:pt x="23509" y="879"/>
                    <a:pt x="19559" y="6"/>
                    <a:pt x="15604" y="0"/>
                  </a:cubicBezTo>
                  <a:close/>
                  <a:moveTo>
                    <a:pt x="4532" y="2651"/>
                  </a:moveTo>
                  <a:cubicBezTo>
                    <a:pt x="1522" y="4398"/>
                    <a:pt x="11" y="6678"/>
                    <a:pt x="0" y="8962"/>
                  </a:cubicBezTo>
                  <a:lnTo>
                    <a:pt x="15464" y="8962"/>
                  </a:lnTo>
                  <a:lnTo>
                    <a:pt x="4532" y="2651"/>
                  </a:lnTo>
                  <a:close/>
                  <a:moveTo>
                    <a:pt x="15661" y="9008"/>
                  </a:moveTo>
                  <a:lnTo>
                    <a:pt x="26593" y="15319"/>
                  </a:lnTo>
                  <a:cubicBezTo>
                    <a:pt x="29603" y="13572"/>
                    <a:pt x="31114" y="11292"/>
                    <a:pt x="31124" y="9008"/>
                  </a:cubicBezTo>
                  <a:close/>
                  <a:moveTo>
                    <a:pt x="15521" y="9042"/>
                  </a:moveTo>
                  <a:lnTo>
                    <a:pt x="4590" y="15353"/>
                  </a:lnTo>
                  <a:cubicBezTo>
                    <a:pt x="7616" y="17091"/>
                    <a:pt x="11566" y="17963"/>
                    <a:pt x="15521" y="17970"/>
                  </a:cubicBezTo>
                  <a:lnTo>
                    <a:pt x="15521" y="904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lt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8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110" name="Google Shape;110;p8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8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2" name="Google Shape;112;p8"/>
          <p:cNvSpPr txBox="1"/>
          <p:nvPr>
            <p:ph type="title"/>
          </p:nvPr>
        </p:nvSpPr>
        <p:spPr>
          <a:xfrm>
            <a:off x="1079725" y="1736313"/>
            <a:ext cx="6987000" cy="16710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3" name="Google Shape;113;p8"/>
          <p:cNvSpPr/>
          <p:nvPr/>
        </p:nvSpPr>
        <p:spPr>
          <a:xfrm>
            <a:off x="-49300" y="2226125"/>
            <a:ext cx="484800" cy="4848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8"/>
          <p:cNvGrpSpPr/>
          <p:nvPr/>
        </p:nvGrpSpPr>
        <p:grpSpPr>
          <a:xfrm>
            <a:off x="-142541" y="2423514"/>
            <a:ext cx="855774" cy="903432"/>
            <a:chOff x="-3171395" y="736983"/>
            <a:chExt cx="1712232" cy="1807587"/>
          </a:xfrm>
        </p:grpSpPr>
        <p:grpSp>
          <p:nvGrpSpPr>
            <p:cNvPr id="115" name="Google Shape;115;p8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16" name="Google Shape;116;p8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19" name="Google Shape;119;p8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8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3" name="Google Shape;123;p8"/>
          <p:cNvSpPr/>
          <p:nvPr/>
        </p:nvSpPr>
        <p:spPr>
          <a:xfrm>
            <a:off x="8993475" y="3489575"/>
            <a:ext cx="475800" cy="475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8"/>
          <p:cNvGrpSpPr/>
          <p:nvPr/>
        </p:nvGrpSpPr>
        <p:grpSpPr>
          <a:xfrm>
            <a:off x="8732670" y="3623099"/>
            <a:ext cx="736602" cy="777624"/>
            <a:chOff x="-3171395" y="736983"/>
            <a:chExt cx="1712232" cy="1807587"/>
          </a:xfrm>
        </p:grpSpPr>
        <p:grpSp>
          <p:nvGrpSpPr>
            <p:cNvPr id="125" name="Google Shape;125;p8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126" name="Google Shape;126;p8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8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8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129" name="Google Shape;129;p8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8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/>
          <p:nvPr>
            <p:ph type="title"/>
          </p:nvPr>
        </p:nvSpPr>
        <p:spPr>
          <a:xfrm>
            <a:off x="1702038" y="1329800"/>
            <a:ext cx="5739900" cy="16710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" name="Google Shape;135;p9"/>
          <p:cNvSpPr txBox="1"/>
          <p:nvPr>
            <p:ph idx="1" type="subTitle"/>
          </p:nvPr>
        </p:nvSpPr>
        <p:spPr>
          <a:xfrm>
            <a:off x="1704475" y="3592400"/>
            <a:ext cx="57375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6" name="Google Shape;136;p9"/>
          <p:cNvGrpSpPr/>
          <p:nvPr/>
        </p:nvGrpSpPr>
        <p:grpSpPr>
          <a:xfrm>
            <a:off x="175025" y="244675"/>
            <a:ext cx="8793900" cy="4642975"/>
            <a:chOff x="175025" y="244675"/>
            <a:chExt cx="8793900" cy="4642975"/>
          </a:xfrm>
        </p:grpSpPr>
        <p:cxnSp>
          <p:nvCxnSpPr>
            <p:cNvPr id="137" name="Google Shape;137;p9"/>
            <p:cNvCxnSpPr/>
            <p:nvPr/>
          </p:nvCxnSpPr>
          <p:spPr>
            <a:xfrm>
              <a:off x="175025" y="244675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9"/>
            <p:cNvCxnSpPr/>
            <p:nvPr/>
          </p:nvCxnSpPr>
          <p:spPr>
            <a:xfrm>
              <a:off x="175025" y="4887650"/>
              <a:ext cx="879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/>
          <p:nvPr>
            <p:ph idx="2" type="pic"/>
          </p:nvPr>
        </p:nvSpPr>
        <p:spPr>
          <a:xfrm>
            <a:off x="-21750" y="-26550"/>
            <a:ext cx="9187500" cy="51966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10"/>
          <p:cNvSpPr txBox="1"/>
          <p:nvPr>
            <p:ph type="title"/>
          </p:nvPr>
        </p:nvSpPr>
        <p:spPr>
          <a:xfrm>
            <a:off x="720000" y="3292100"/>
            <a:ext cx="4151100" cy="10962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7"/>
          <p:cNvSpPr txBox="1"/>
          <p:nvPr>
            <p:ph type="ctrTitle"/>
          </p:nvPr>
        </p:nvSpPr>
        <p:spPr>
          <a:xfrm>
            <a:off x="659700" y="2042762"/>
            <a:ext cx="5790900" cy="155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MJ</a:t>
            </a:r>
            <a:r>
              <a:rPr baseline="30000" lang="en" sz="5200"/>
              <a:t>5</a:t>
            </a:r>
            <a:endParaRPr baseline="30000"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</a:rPr>
              <a:t>RC Delivery Aircraft</a:t>
            </a:r>
            <a:endParaRPr sz="4700">
              <a:solidFill>
                <a:schemeClr val="dk1"/>
              </a:solidFill>
            </a:endParaRPr>
          </a:p>
        </p:txBody>
      </p:sp>
      <p:sp>
        <p:nvSpPr>
          <p:cNvPr id="562" name="Google Shape;562;p37"/>
          <p:cNvSpPr txBox="1"/>
          <p:nvPr>
            <p:ph idx="1" type="subTitle"/>
          </p:nvPr>
        </p:nvSpPr>
        <p:spPr>
          <a:xfrm>
            <a:off x="659700" y="3423450"/>
            <a:ext cx="60792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Mark Gabriel Samac, </a:t>
            </a:r>
            <a:r>
              <a:rPr lang="en" sz="1800"/>
              <a:t>Jeffrey Denenberg, Jeff Bratman, Johnpierre Khachi, Justin Rector, Joseph Tuazon</a:t>
            </a:r>
            <a:endParaRPr sz="1800"/>
          </a:p>
        </p:txBody>
      </p:sp>
      <p:grpSp>
        <p:nvGrpSpPr>
          <p:cNvPr id="563" name="Google Shape;563;p37"/>
          <p:cNvGrpSpPr/>
          <p:nvPr/>
        </p:nvGrpSpPr>
        <p:grpSpPr>
          <a:xfrm>
            <a:off x="837795" y="697549"/>
            <a:ext cx="736602" cy="777624"/>
            <a:chOff x="-3171395" y="736983"/>
            <a:chExt cx="1712232" cy="1807587"/>
          </a:xfrm>
        </p:grpSpPr>
        <p:grpSp>
          <p:nvGrpSpPr>
            <p:cNvPr id="564" name="Google Shape;564;p37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565" name="Google Shape;565;p37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7" name="Google Shape;567;p37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568" name="Google Shape;568;p37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7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7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7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2" name="Google Shape;572;p37"/>
          <p:cNvGrpSpPr/>
          <p:nvPr/>
        </p:nvGrpSpPr>
        <p:grpSpPr>
          <a:xfrm>
            <a:off x="6648538" y="4033243"/>
            <a:ext cx="538155" cy="568125"/>
            <a:chOff x="-3171395" y="736983"/>
            <a:chExt cx="1712232" cy="1807587"/>
          </a:xfrm>
        </p:grpSpPr>
        <p:grpSp>
          <p:nvGrpSpPr>
            <p:cNvPr id="573" name="Google Shape;573;p37"/>
            <p:cNvGrpSpPr/>
            <p:nvPr/>
          </p:nvGrpSpPr>
          <p:grpSpPr>
            <a:xfrm>
              <a:off x="-3128356" y="827596"/>
              <a:ext cx="1626149" cy="1626342"/>
              <a:chOff x="-4570025" y="-195475"/>
              <a:chExt cx="1932900" cy="1932900"/>
            </a:xfrm>
          </p:grpSpPr>
          <p:sp>
            <p:nvSpPr>
              <p:cNvPr id="574" name="Google Shape;574;p37"/>
              <p:cNvSpPr/>
              <p:nvPr/>
            </p:nvSpPr>
            <p:spPr>
              <a:xfrm>
                <a:off x="-4260385" y="114186"/>
                <a:ext cx="1313700" cy="1313700"/>
              </a:xfrm>
              <a:prstGeom prst="mathPlus">
                <a:avLst>
                  <a:gd fmla="val 5816" name="adj1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-4570025" y="-195475"/>
                <a:ext cx="1932900" cy="1932900"/>
              </a:xfrm>
              <a:prstGeom prst="donut">
                <a:avLst>
                  <a:gd fmla="val 4017" name="adj"/>
                </a:avLst>
              </a:pr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6" name="Google Shape;576;p37"/>
            <p:cNvGrpSpPr/>
            <p:nvPr/>
          </p:nvGrpSpPr>
          <p:grpSpPr>
            <a:xfrm>
              <a:off x="-3171395" y="736983"/>
              <a:ext cx="1712232" cy="1807587"/>
              <a:chOff x="-1141405" y="2245329"/>
              <a:chExt cx="336848" cy="355600"/>
            </a:xfrm>
          </p:grpSpPr>
          <p:sp>
            <p:nvSpPr>
              <p:cNvPr id="577" name="Google Shape;577;p37"/>
              <p:cNvSpPr/>
              <p:nvPr/>
            </p:nvSpPr>
            <p:spPr>
              <a:xfrm>
                <a:off x="-1139686" y="2245329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1" y="1"/>
                    </a:moveTo>
                    <a:lnTo>
                      <a:pt x="172" y="498"/>
                    </a:lnTo>
                    <a:lnTo>
                      <a:pt x="859" y="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-849337" y="2553865"/>
                <a:ext cx="44780" cy="45688"/>
              </a:xfrm>
              <a:custGeom>
                <a:rect b="b" l="l" r="r" t="t"/>
                <a:pathLst>
                  <a:path extrusionOk="0" h="498" w="860">
                    <a:moveTo>
                      <a:pt x="688" y="0"/>
                    </a:moveTo>
                    <a:lnTo>
                      <a:pt x="1" y="400"/>
                    </a:lnTo>
                    <a:lnTo>
                      <a:pt x="859" y="497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-861730" y="2245329"/>
                <a:ext cx="44676" cy="45688"/>
              </a:xfrm>
              <a:custGeom>
                <a:rect b="b" l="l" r="r" t="t"/>
                <a:pathLst>
                  <a:path extrusionOk="0" h="498" w="858">
                    <a:moveTo>
                      <a:pt x="857" y="1"/>
                    </a:moveTo>
                    <a:lnTo>
                      <a:pt x="0" y="98"/>
                    </a:lnTo>
                    <a:lnTo>
                      <a:pt x="693" y="498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-1141405" y="2555241"/>
                <a:ext cx="44728" cy="45688"/>
              </a:xfrm>
              <a:custGeom>
                <a:rect b="b" l="l" r="r" t="t"/>
                <a:pathLst>
                  <a:path extrusionOk="0" h="498" w="859">
                    <a:moveTo>
                      <a:pt x="166" y="1"/>
                    </a:moveTo>
                    <a:lnTo>
                      <a:pt x="0" y="498"/>
                    </a:lnTo>
                    <a:lnTo>
                      <a:pt x="0" y="498"/>
                    </a:lnTo>
                    <a:lnTo>
                      <a:pt x="858" y="401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D6DEEB">
                  <a:alpha val="6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1" name="Google Shape;581;p37"/>
          <p:cNvSpPr/>
          <p:nvPr/>
        </p:nvSpPr>
        <p:spPr>
          <a:xfrm>
            <a:off x="722838" y="4493488"/>
            <a:ext cx="3555600" cy="2157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2" name="Google Shape;582;p37"/>
          <p:cNvGrpSpPr/>
          <p:nvPr/>
        </p:nvGrpSpPr>
        <p:grpSpPr>
          <a:xfrm flipH="1">
            <a:off x="7635336" y="2042749"/>
            <a:ext cx="901796" cy="2715386"/>
            <a:chOff x="4151450" y="18288"/>
            <a:chExt cx="2094278" cy="5794677"/>
          </a:xfrm>
        </p:grpSpPr>
        <p:grpSp>
          <p:nvGrpSpPr>
            <p:cNvPr id="583" name="Google Shape;583;p37"/>
            <p:cNvGrpSpPr/>
            <p:nvPr/>
          </p:nvGrpSpPr>
          <p:grpSpPr>
            <a:xfrm>
              <a:off x="4151450" y="18288"/>
              <a:ext cx="2094278" cy="5794677"/>
              <a:chOff x="4151450" y="18288"/>
              <a:chExt cx="2094278" cy="5794677"/>
            </a:xfrm>
          </p:grpSpPr>
          <p:sp>
            <p:nvSpPr>
              <p:cNvPr id="584" name="Google Shape;584;p37"/>
              <p:cNvSpPr/>
              <p:nvPr/>
            </p:nvSpPr>
            <p:spPr>
              <a:xfrm>
                <a:off x="4781268" y="5147056"/>
                <a:ext cx="746340" cy="398893"/>
              </a:xfrm>
              <a:custGeom>
                <a:rect b="b" l="l" r="r" t="t"/>
                <a:pathLst>
                  <a:path extrusionOk="0" h="2078" w="3888">
                    <a:moveTo>
                      <a:pt x="119" y="0"/>
                    </a:moveTo>
                    <a:cubicBezTo>
                      <a:pt x="119" y="0"/>
                      <a:pt x="1" y="297"/>
                      <a:pt x="5" y="408"/>
                    </a:cubicBezTo>
                    <a:cubicBezTo>
                      <a:pt x="8" y="517"/>
                      <a:pt x="10" y="558"/>
                      <a:pt x="10" y="558"/>
                    </a:cubicBezTo>
                    <a:cubicBezTo>
                      <a:pt x="10" y="558"/>
                      <a:pt x="62" y="715"/>
                      <a:pt x="216" y="766"/>
                    </a:cubicBezTo>
                    <a:cubicBezTo>
                      <a:pt x="368" y="817"/>
                      <a:pt x="639" y="960"/>
                      <a:pt x="874" y="991"/>
                    </a:cubicBezTo>
                    <a:cubicBezTo>
                      <a:pt x="1110" y="1021"/>
                      <a:pt x="1216" y="1008"/>
                      <a:pt x="1313" y="1032"/>
                    </a:cubicBezTo>
                    <a:cubicBezTo>
                      <a:pt x="1411" y="1057"/>
                      <a:pt x="1665" y="1275"/>
                      <a:pt x="1699" y="1326"/>
                    </a:cubicBezTo>
                    <a:cubicBezTo>
                      <a:pt x="1731" y="1375"/>
                      <a:pt x="1906" y="1577"/>
                      <a:pt x="2076" y="1695"/>
                    </a:cubicBezTo>
                    <a:cubicBezTo>
                      <a:pt x="2245" y="1814"/>
                      <a:pt x="2943" y="2026"/>
                      <a:pt x="2943" y="2026"/>
                    </a:cubicBezTo>
                    <a:cubicBezTo>
                      <a:pt x="2943" y="2026"/>
                      <a:pt x="3194" y="2077"/>
                      <a:pt x="3369" y="2077"/>
                    </a:cubicBezTo>
                    <a:cubicBezTo>
                      <a:pt x="3388" y="2077"/>
                      <a:pt x="3406" y="2076"/>
                      <a:pt x="3423" y="2075"/>
                    </a:cubicBezTo>
                    <a:cubicBezTo>
                      <a:pt x="3594" y="2063"/>
                      <a:pt x="3772" y="1884"/>
                      <a:pt x="3812" y="1852"/>
                    </a:cubicBezTo>
                    <a:cubicBezTo>
                      <a:pt x="3852" y="1820"/>
                      <a:pt x="3888" y="1534"/>
                      <a:pt x="3888" y="1534"/>
                    </a:cubicBezTo>
                    <a:cubicBezTo>
                      <a:pt x="3888" y="1534"/>
                      <a:pt x="1676" y="434"/>
                      <a:pt x="1333" y="340"/>
                    </a:cubicBezTo>
                    <a:cubicBezTo>
                      <a:pt x="988" y="248"/>
                      <a:pt x="119" y="0"/>
                      <a:pt x="119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280554" y="1635353"/>
                <a:ext cx="833874" cy="860365"/>
              </a:xfrm>
              <a:custGeom>
                <a:rect b="b" l="l" r="r" t="t"/>
                <a:pathLst>
                  <a:path extrusionOk="0" h="4482" w="4344">
                    <a:moveTo>
                      <a:pt x="1116" y="0"/>
                    </a:moveTo>
                    <a:cubicBezTo>
                      <a:pt x="1116" y="0"/>
                      <a:pt x="1" y="220"/>
                      <a:pt x="1" y="242"/>
                    </a:cubicBezTo>
                    <a:cubicBezTo>
                      <a:pt x="1" y="262"/>
                      <a:pt x="105" y="1975"/>
                      <a:pt x="162" y="2129"/>
                    </a:cubicBezTo>
                    <a:cubicBezTo>
                      <a:pt x="219" y="2283"/>
                      <a:pt x="731" y="2964"/>
                      <a:pt x="985" y="3138"/>
                    </a:cubicBezTo>
                    <a:cubicBezTo>
                      <a:pt x="1239" y="3312"/>
                      <a:pt x="2560" y="3896"/>
                      <a:pt x="2560" y="3896"/>
                    </a:cubicBezTo>
                    <a:cubicBezTo>
                      <a:pt x="2560" y="3896"/>
                      <a:pt x="2572" y="3892"/>
                      <a:pt x="2583" y="3892"/>
                    </a:cubicBezTo>
                    <a:cubicBezTo>
                      <a:pt x="2597" y="3892"/>
                      <a:pt x="2610" y="3900"/>
                      <a:pt x="2586" y="3936"/>
                    </a:cubicBezTo>
                    <a:cubicBezTo>
                      <a:pt x="2548" y="4000"/>
                      <a:pt x="2705" y="4259"/>
                      <a:pt x="2705" y="4259"/>
                    </a:cubicBezTo>
                    <a:lnTo>
                      <a:pt x="3006" y="4467"/>
                    </a:lnTo>
                    <a:cubicBezTo>
                      <a:pt x="3006" y="4467"/>
                      <a:pt x="3124" y="4482"/>
                      <a:pt x="3288" y="4482"/>
                    </a:cubicBezTo>
                    <a:cubicBezTo>
                      <a:pt x="3384" y="4482"/>
                      <a:pt x="3495" y="4477"/>
                      <a:pt x="3608" y="4461"/>
                    </a:cubicBezTo>
                    <a:cubicBezTo>
                      <a:pt x="3914" y="4419"/>
                      <a:pt x="4231" y="4203"/>
                      <a:pt x="4231" y="4203"/>
                    </a:cubicBezTo>
                    <a:cubicBezTo>
                      <a:pt x="4231" y="4203"/>
                      <a:pt x="4343" y="3687"/>
                      <a:pt x="4311" y="3637"/>
                    </a:cubicBezTo>
                    <a:cubicBezTo>
                      <a:pt x="4277" y="3586"/>
                      <a:pt x="3856" y="3329"/>
                      <a:pt x="3836" y="3320"/>
                    </a:cubicBezTo>
                    <a:cubicBezTo>
                      <a:pt x="3814" y="3309"/>
                      <a:pt x="3482" y="3278"/>
                      <a:pt x="3482" y="3278"/>
                    </a:cubicBezTo>
                    <a:cubicBezTo>
                      <a:pt x="3482" y="3278"/>
                      <a:pt x="3086" y="3166"/>
                      <a:pt x="3017" y="3106"/>
                    </a:cubicBezTo>
                    <a:cubicBezTo>
                      <a:pt x="2950" y="3047"/>
                      <a:pt x="2479" y="2461"/>
                      <a:pt x="2199" y="2081"/>
                    </a:cubicBezTo>
                    <a:cubicBezTo>
                      <a:pt x="1917" y="1703"/>
                      <a:pt x="1451" y="1314"/>
                      <a:pt x="1451" y="1314"/>
                    </a:cubicBezTo>
                    <a:cubicBezTo>
                      <a:pt x="1451" y="1314"/>
                      <a:pt x="1348" y="1177"/>
                      <a:pt x="1328" y="1048"/>
                    </a:cubicBezTo>
                    <a:cubicBezTo>
                      <a:pt x="1310" y="920"/>
                      <a:pt x="1116" y="0"/>
                      <a:pt x="1116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194940" y="1024730"/>
                <a:ext cx="381041" cy="788956"/>
              </a:xfrm>
              <a:custGeom>
                <a:rect b="b" l="l" r="r" t="t"/>
                <a:pathLst>
                  <a:path extrusionOk="0" h="4110" w="1985">
                    <a:moveTo>
                      <a:pt x="161" y="0"/>
                    </a:moveTo>
                    <a:lnTo>
                      <a:pt x="50" y="1469"/>
                    </a:lnTo>
                    <a:cubicBezTo>
                      <a:pt x="50" y="1469"/>
                      <a:pt x="1" y="3901"/>
                      <a:pt x="285" y="4047"/>
                    </a:cubicBezTo>
                    <a:cubicBezTo>
                      <a:pt x="366" y="4090"/>
                      <a:pt x="456" y="4109"/>
                      <a:pt x="554" y="4109"/>
                    </a:cubicBezTo>
                    <a:cubicBezTo>
                      <a:pt x="798" y="4109"/>
                      <a:pt x="1097" y="3987"/>
                      <a:pt x="1467" y="3784"/>
                    </a:cubicBezTo>
                    <a:cubicBezTo>
                      <a:pt x="1985" y="3500"/>
                      <a:pt x="1862" y="3161"/>
                      <a:pt x="1803" y="2987"/>
                    </a:cubicBezTo>
                    <a:cubicBezTo>
                      <a:pt x="1747" y="2814"/>
                      <a:pt x="1070" y="631"/>
                      <a:pt x="927" y="356"/>
                    </a:cubicBezTo>
                    <a:cubicBezTo>
                      <a:pt x="784" y="82"/>
                      <a:pt x="161" y="0"/>
                      <a:pt x="1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A7CE"/>
                  </a:gs>
                  <a:gs pos="100000">
                    <a:srgbClr val="305B98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4406372" y="5339783"/>
                <a:ext cx="661878" cy="473181"/>
              </a:xfrm>
              <a:custGeom>
                <a:rect b="b" l="l" r="r" t="t"/>
                <a:pathLst>
                  <a:path extrusionOk="0" h="2465" w="3448">
                    <a:moveTo>
                      <a:pt x="57" y="1"/>
                    </a:moveTo>
                    <a:cubicBezTo>
                      <a:pt x="57" y="1"/>
                      <a:pt x="0" y="374"/>
                      <a:pt x="46" y="570"/>
                    </a:cubicBezTo>
                    <a:cubicBezTo>
                      <a:pt x="46" y="570"/>
                      <a:pt x="360" y="867"/>
                      <a:pt x="431" y="934"/>
                    </a:cubicBezTo>
                    <a:cubicBezTo>
                      <a:pt x="502" y="1000"/>
                      <a:pt x="668" y="1157"/>
                      <a:pt x="729" y="1242"/>
                    </a:cubicBezTo>
                    <a:cubicBezTo>
                      <a:pt x="791" y="1326"/>
                      <a:pt x="891" y="1445"/>
                      <a:pt x="985" y="1594"/>
                    </a:cubicBezTo>
                    <a:cubicBezTo>
                      <a:pt x="1078" y="1742"/>
                      <a:pt x="1138" y="1885"/>
                      <a:pt x="1375" y="2054"/>
                    </a:cubicBezTo>
                    <a:cubicBezTo>
                      <a:pt x="1611" y="2223"/>
                      <a:pt x="1991" y="2420"/>
                      <a:pt x="2504" y="2457"/>
                    </a:cubicBezTo>
                    <a:cubicBezTo>
                      <a:pt x="2582" y="2462"/>
                      <a:pt x="2650" y="2465"/>
                      <a:pt x="2711" y="2465"/>
                    </a:cubicBezTo>
                    <a:cubicBezTo>
                      <a:pt x="3050" y="2465"/>
                      <a:pt x="3137" y="2388"/>
                      <a:pt x="3255" y="2320"/>
                    </a:cubicBezTo>
                    <a:cubicBezTo>
                      <a:pt x="3395" y="2239"/>
                      <a:pt x="3412" y="2142"/>
                      <a:pt x="3412" y="2142"/>
                    </a:cubicBezTo>
                    <a:cubicBezTo>
                      <a:pt x="3412" y="2142"/>
                      <a:pt x="3447" y="2056"/>
                      <a:pt x="3441" y="1914"/>
                    </a:cubicBezTo>
                    <a:cubicBezTo>
                      <a:pt x="3435" y="1773"/>
                      <a:pt x="1617" y="480"/>
                      <a:pt x="1617" y="480"/>
                    </a:cubicBezTo>
                    <a:lnTo>
                      <a:pt x="57" y="1"/>
                    </a:ln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4792018" y="5099642"/>
                <a:ext cx="738278" cy="418857"/>
              </a:xfrm>
              <a:custGeom>
                <a:rect b="b" l="l" r="r" t="t"/>
                <a:pathLst>
                  <a:path extrusionOk="0" h="2182" w="3846">
                    <a:moveTo>
                      <a:pt x="891" y="1"/>
                    </a:moveTo>
                    <a:lnTo>
                      <a:pt x="335" y="66"/>
                    </a:lnTo>
                    <a:lnTo>
                      <a:pt x="334" y="67"/>
                    </a:lnTo>
                    <a:cubicBezTo>
                      <a:pt x="334" y="67"/>
                      <a:pt x="333" y="67"/>
                      <a:pt x="332" y="67"/>
                    </a:cubicBezTo>
                    <a:cubicBezTo>
                      <a:pt x="312" y="67"/>
                      <a:pt x="144" y="71"/>
                      <a:pt x="80" y="209"/>
                    </a:cubicBezTo>
                    <a:cubicBezTo>
                      <a:pt x="12" y="356"/>
                      <a:pt x="0" y="515"/>
                      <a:pt x="26" y="593"/>
                    </a:cubicBezTo>
                    <a:cubicBezTo>
                      <a:pt x="54" y="672"/>
                      <a:pt x="706" y="944"/>
                      <a:pt x="863" y="1012"/>
                    </a:cubicBezTo>
                    <a:cubicBezTo>
                      <a:pt x="1021" y="1079"/>
                      <a:pt x="1204" y="1098"/>
                      <a:pt x="1429" y="1233"/>
                    </a:cubicBezTo>
                    <a:cubicBezTo>
                      <a:pt x="1654" y="1367"/>
                      <a:pt x="1758" y="1625"/>
                      <a:pt x="2252" y="1856"/>
                    </a:cubicBezTo>
                    <a:cubicBezTo>
                      <a:pt x="2722" y="2075"/>
                      <a:pt x="2948" y="2181"/>
                      <a:pt x="3272" y="2181"/>
                    </a:cubicBezTo>
                    <a:cubicBezTo>
                      <a:pt x="3287" y="2181"/>
                      <a:pt x="3303" y="2181"/>
                      <a:pt x="3319" y="2181"/>
                    </a:cubicBezTo>
                    <a:cubicBezTo>
                      <a:pt x="3672" y="2170"/>
                      <a:pt x="3824" y="1848"/>
                      <a:pt x="3835" y="1768"/>
                    </a:cubicBezTo>
                    <a:cubicBezTo>
                      <a:pt x="3846" y="1690"/>
                      <a:pt x="3572" y="1184"/>
                      <a:pt x="3263" y="993"/>
                    </a:cubicBezTo>
                    <a:cubicBezTo>
                      <a:pt x="2953" y="802"/>
                      <a:pt x="891" y="1"/>
                      <a:pt x="891" y="1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4415202" y="5289681"/>
                <a:ext cx="655735" cy="494489"/>
              </a:xfrm>
              <a:custGeom>
                <a:rect b="b" l="l" r="r" t="t"/>
                <a:pathLst>
                  <a:path extrusionOk="0" h="2576" w="3416">
                    <a:moveTo>
                      <a:pt x="968" y="0"/>
                    </a:moveTo>
                    <a:lnTo>
                      <a:pt x="293" y="20"/>
                    </a:lnTo>
                    <a:cubicBezTo>
                      <a:pt x="293" y="20"/>
                      <a:pt x="22" y="102"/>
                      <a:pt x="11" y="262"/>
                    </a:cubicBezTo>
                    <a:cubicBezTo>
                      <a:pt x="0" y="423"/>
                      <a:pt x="148" y="697"/>
                      <a:pt x="399" y="917"/>
                    </a:cubicBezTo>
                    <a:cubicBezTo>
                      <a:pt x="648" y="1137"/>
                      <a:pt x="783" y="1640"/>
                      <a:pt x="1219" y="2024"/>
                    </a:cubicBezTo>
                    <a:cubicBezTo>
                      <a:pt x="1612" y="2372"/>
                      <a:pt x="2010" y="2576"/>
                      <a:pt x="2635" y="2576"/>
                    </a:cubicBezTo>
                    <a:cubicBezTo>
                      <a:pt x="2702" y="2576"/>
                      <a:pt x="2772" y="2574"/>
                      <a:pt x="2844" y="2569"/>
                    </a:cubicBezTo>
                    <a:cubicBezTo>
                      <a:pt x="3377" y="2407"/>
                      <a:pt x="3397" y="2232"/>
                      <a:pt x="3395" y="2175"/>
                    </a:cubicBezTo>
                    <a:cubicBezTo>
                      <a:pt x="3394" y="2118"/>
                      <a:pt x="3415" y="1987"/>
                      <a:pt x="3081" y="1718"/>
                    </a:cubicBezTo>
                    <a:cubicBezTo>
                      <a:pt x="2748" y="1449"/>
                      <a:pt x="968" y="0"/>
                      <a:pt x="968" y="0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4424992" y="5165292"/>
                <a:ext cx="633852" cy="607937"/>
              </a:xfrm>
              <a:custGeom>
                <a:rect b="b" l="l" r="r" t="t"/>
                <a:pathLst>
                  <a:path extrusionOk="0" h="3167" w="3302">
                    <a:moveTo>
                      <a:pt x="428" y="0"/>
                    </a:moveTo>
                    <a:cubicBezTo>
                      <a:pt x="428" y="0"/>
                      <a:pt x="154" y="319"/>
                      <a:pt x="109" y="385"/>
                    </a:cubicBezTo>
                    <a:cubicBezTo>
                      <a:pt x="65" y="450"/>
                      <a:pt x="0" y="922"/>
                      <a:pt x="22" y="1059"/>
                    </a:cubicBezTo>
                    <a:cubicBezTo>
                      <a:pt x="42" y="1194"/>
                      <a:pt x="371" y="1476"/>
                      <a:pt x="455" y="1602"/>
                    </a:cubicBezTo>
                    <a:cubicBezTo>
                      <a:pt x="540" y="1728"/>
                      <a:pt x="766" y="2054"/>
                      <a:pt x="963" y="2389"/>
                    </a:cubicBezTo>
                    <a:cubicBezTo>
                      <a:pt x="1097" y="2617"/>
                      <a:pt x="1594" y="2983"/>
                      <a:pt x="2267" y="3129"/>
                    </a:cubicBezTo>
                    <a:cubicBezTo>
                      <a:pt x="2387" y="3155"/>
                      <a:pt x="2494" y="3166"/>
                      <a:pt x="2591" y="3166"/>
                    </a:cubicBezTo>
                    <a:cubicBezTo>
                      <a:pt x="3035" y="3166"/>
                      <a:pt x="3234" y="2929"/>
                      <a:pt x="3258" y="2855"/>
                    </a:cubicBezTo>
                    <a:cubicBezTo>
                      <a:pt x="3286" y="2768"/>
                      <a:pt x="3301" y="2591"/>
                      <a:pt x="3046" y="2195"/>
                    </a:cubicBezTo>
                    <a:cubicBezTo>
                      <a:pt x="2790" y="1800"/>
                      <a:pt x="2500" y="1534"/>
                      <a:pt x="2366" y="1442"/>
                    </a:cubicBezTo>
                    <a:cubicBezTo>
                      <a:pt x="2232" y="1349"/>
                      <a:pt x="1620" y="817"/>
                      <a:pt x="1557" y="696"/>
                    </a:cubicBezTo>
                    <a:cubicBezTo>
                      <a:pt x="1495" y="573"/>
                      <a:pt x="1272" y="70"/>
                      <a:pt x="1272" y="70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4775893" y="5007309"/>
                <a:ext cx="748452" cy="499288"/>
              </a:xfrm>
              <a:custGeom>
                <a:rect b="b" l="l" r="r" t="t"/>
                <a:pathLst>
                  <a:path extrusionOk="0" h="2601" w="3899">
                    <a:moveTo>
                      <a:pt x="495" y="0"/>
                    </a:moveTo>
                    <a:cubicBezTo>
                      <a:pt x="487" y="0"/>
                      <a:pt x="481" y="1"/>
                      <a:pt x="478" y="4"/>
                    </a:cubicBezTo>
                    <a:cubicBezTo>
                      <a:pt x="419" y="51"/>
                      <a:pt x="1" y="891"/>
                      <a:pt x="244" y="1066"/>
                    </a:cubicBezTo>
                    <a:cubicBezTo>
                      <a:pt x="489" y="1242"/>
                      <a:pt x="1013" y="1416"/>
                      <a:pt x="1090" y="1440"/>
                    </a:cubicBezTo>
                    <a:cubicBezTo>
                      <a:pt x="1167" y="1466"/>
                      <a:pt x="1693" y="1743"/>
                      <a:pt x="1884" y="1916"/>
                    </a:cubicBezTo>
                    <a:cubicBezTo>
                      <a:pt x="2076" y="2089"/>
                      <a:pt x="2434" y="2334"/>
                      <a:pt x="3025" y="2543"/>
                    </a:cubicBezTo>
                    <a:cubicBezTo>
                      <a:pt x="3138" y="2583"/>
                      <a:pt x="3245" y="2601"/>
                      <a:pt x="3342" y="2601"/>
                    </a:cubicBezTo>
                    <a:cubicBezTo>
                      <a:pt x="3664" y="2601"/>
                      <a:pt x="3882" y="2407"/>
                      <a:pt x="3897" y="2216"/>
                    </a:cubicBezTo>
                    <a:cubicBezTo>
                      <a:pt x="3899" y="2200"/>
                      <a:pt x="3899" y="2185"/>
                      <a:pt x="3897" y="2168"/>
                    </a:cubicBezTo>
                    <a:cubicBezTo>
                      <a:pt x="3883" y="1926"/>
                      <a:pt x="3543" y="1574"/>
                      <a:pt x="3440" y="1506"/>
                    </a:cubicBezTo>
                    <a:cubicBezTo>
                      <a:pt x="3331" y="1434"/>
                      <a:pt x="2479" y="953"/>
                      <a:pt x="2479" y="953"/>
                    </a:cubicBezTo>
                    <a:lnTo>
                      <a:pt x="1793" y="388"/>
                    </a:lnTo>
                    <a:cubicBezTo>
                      <a:pt x="1793" y="388"/>
                      <a:pt x="659" y="0"/>
                      <a:pt x="495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4827338" y="2812255"/>
                <a:ext cx="608705" cy="2344983"/>
              </a:xfrm>
              <a:custGeom>
                <a:rect b="b" l="l" r="r" t="t"/>
                <a:pathLst>
                  <a:path extrusionOk="0" h="12216" w="3171">
                    <a:moveTo>
                      <a:pt x="73" y="11709"/>
                    </a:moveTo>
                    <a:cubicBezTo>
                      <a:pt x="74" y="11722"/>
                      <a:pt x="87" y="11897"/>
                      <a:pt x="261" y="12031"/>
                    </a:cubicBezTo>
                    <a:cubicBezTo>
                      <a:pt x="357" y="12105"/>
                      <a:pt x="504" y="12166"/>
                      <a:pt x="722" y="12178"/>
                    </a:cubicBezTo>
                    <a:cubicBezTo>
                      <a:pt x="1337" y="12215"/>
                      <a:pt x="1543" y="11994"/>
                      <a:pt x="1577" y="11938"/>
                    </a:cubicBezTo>
                    <a:cubicBezTo>
                      <a:pt x="1610" y="11882"/>
                      <a:pt x="2191" y="5881"/>
                      <a:pt x="2191" y="5881"/>
                    </a:cubicBezTo>
                    <a:cubicBezTo>
                      <a:pt x="2191" y="5881"/>
                      <a:pt x="2629" y="3651"/>
                      <a:pt x="2802" y="2878"/>
                    </a:cubicBezTo>
                    <a:cubicBezTo>
                      <a:pt x="2960" y="2177"/>
                      <a:pt x="3171" y="1566"/>
                      <a:pt x="3077" y="642"/>
                    </a:cubicBezTo>
                    <a:cubicBezTo>
                      <a:pt x="3074" y="616"/>
                      <a:pt x="3071" y="588"/>
                      <a:pt x="3068" y="562"/>
                    </a:cubicBezTo>
                    <a:cubicBezTo>
                      <a:pt x="3060" y="497"/>
                      <a:pt x="3051" y="431"/>
                      <a:pt x="3040" y="363"/>
                    </a:cubicBezTo>
                    <a:lnTo>
                      <a:pt x="3040" y="363"/>
                    </a:lnTo>
                    <a:cubicBezTo>
                      <a:pt x="3029" y="294"/>
                      <a:pt x="3009" y="239"/>
                      <a:pt x="2982" y="197"/>
                    </a:cubicBezTo>
                    <a:cubicBezTo>
                      <a:pt x="2969" y="176"/>
                      <a:pt x="2954" y="159"/>
                      <a:pt x="2936" y="145"/>
                    </a:cubicBezTo>
                    <a:cubicBezTo>
                      <a:pt x="2763" y="0"/>
                      <a:pt x="2420" y="179"/>
                      <a:pt x="2051" y="465"/>
                    </a:cubicBezTo>
                    <a:cubicBezTo>
                      <a:pt x="1953" y="543"/>
                      <a:pt x="1853" y="627"/>
                      <a:pt x="1753" y="716"/>
                    </a:cubicBezTo>
                    <a:lnTo>
                      <a:pt x="1753" y="716"/>
                    </a:lnTo>
                    <a:cubicBezTo>
                      <a:pt x="1706" y="757"/>
                      <a:pt x="1659" y="799"/>
                      <a:pt x="1613" y="843"/>
                    </a:cubicBezTo>
                    <a:lnTo>
                      <a:pt x="1611" y="843"/>
                    </a:lnTo>
                    <a:cubicBezTo>
                      <a:pt x="1470" y="976"/>
                      <a:pt x="1331" y="1111"/>
                      <a:pt x="1207" y="1239"/>
                    </a:cubicBezTo>
                    <a:cubicBezTo>
                      <a:pt x="1191" y="1254"/>
                      <a:pt x="1176" y="1271"/>
                      <a:pt x="1160" y="1286"/>
                    </a:cubicBezTo>
                    <a:lnTo>
                      <a:pt x="1159" y="1286"/>
                    </a:lnTo>
                    <a:cubicBezTo>
                      <a:pt x="1125" y="1322"/>
                      <a:pt x="1093" y="1357"/>
                      <a:pt x="1060" y="1389"/>
                    </a:cubicBezTo>
                    <a:lnTo>
                      <a:pt x="1060" y="1389"/>
                    </a:lnTo>
                    <a:cubicBezTo>
                      <a:pt x="962" y="1493"/>
                      <a:pt x="877" y="1585"/>
                      <a:pt x="813" y="1657"/>
                    </a:cubicBezTo>
                    <a:cubicBezTo>
                      <a:pt x="722" y="1756"/>
                      <a:pt x="670" y="1817"/>
                      <a:pt x="670" y="1817"/>
                    </a:cubicBezTo>
                    <a:cubicBezTo>
                      <a:pt x="670" y="1817"/>
                      <a:pt x="151" y="4109"/>
                      <a:pt x="39" y="5520"/>
                    </a:cubicBezTo>
                    <a:cubicBezTo>
                      <a:pt x="13" y="5841"/>
                      <a:pt x="4" y="6221"/>
                      <a:pt x="4" y="6624"/>
                    </a:cubicBezTo>
                    <a:lnTo>
                      <a:pt x="2" y="6626"/>
                    </a:lnTo>
                    <a:cubicBezTo>
                      <a:pt x="1" y="7981"/>
                      <a:pt x="105" y="10079"/>
                      <a:pt x="99" y="10646"/>
                    </a:cubicBezTo>
                    <a:cubicBezTo>
                      <a:pt x="90" y="11382"/>
                      <a:pt x="73" y="11688"/>
                      <a:pt x="73" y="11709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4813133" y="3129948"/>
                <a:ext cx="382384" cy="1991777"/>
              </a:xfrm>
              <a:custGeom>
                <a:rect b="b" l="l" r="r" t="t"/>
                <a:pathLst>
                  <a:path extrusionOk="0" h="10376" w="1992">
                    <a:moveTo>
                      <a:pt x="887" y="1"/>
                    </a:moveTo>
                    <a:cubicBezTo>
                      <a:pt x="796" y="101"/>
                      <a:pt x="744" y="162"/>
                      <a:pt x="744" y="162"/>
                    </a:cubicBezTo>
                    <a:cubicBezTo>
                      <a:pt x="744" y="162"/>
                      <a:pt x="225" y="2454"/>
                      <a:pt x="113" y="3865"/>
                    </a:cubicBezTo>
                    <a:cubicBezTo>
                      <a:pt x="1" y="5274"/>
                      <a:pt x="181" y="8256"/>
                      <a:pt x="173" y="8991"/>
                    </a:cubicBezTo>
                    <a:cubicBezTo>
                      <a:pt x="165" y="9727"/>
                      <a:pt x="147" y="10033"/>
                      <a:pt x="147" y="10054"/>
                    </a:cubicBezTo>
                    <a:cubicBezTo>
                      <a:pt x="148" y="10067"/>
                      <a:pt x="161" y="10242"/>
                      <a:pt x="335" y="10376"/>
                    </a:cubicBezTo>
                    <a:cubicBezTo>
                      <a:pt x="421" y="8727"/>
                      <a:pt x="653" y="4261"/>
                      <a:pt x="653" y="4261"/>
                    </a:cubicBezTo>
                    <a:lnTo>
                      <a:pt x="1190" y="1534"/>
                    </a:lnTo>
                    <a:lnTo>
                      <a:pt x="1991" y="688"/>
                    </a:lnTo>
                    <a:cubicBezTo>
                      <a:pt x="1587" y="357"/>
                      <a:pt x="1219" y="134"/>
                      <a:pt x="887" y="1"/>
                    </a:cubicBezTo>
                    <a:close/>
                  </a:path>
                </a:pathLst>
              </a:custGeom>
              <a:solidFill>
                <a:srgbClr val="81A7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4329780" y="2659647"/>
                <a:ext cx="914689" cy="2738885"/>
              </a:xfrm>
              <a:custGeom>
                <a:rect b="b" l="l" r="r" t="t"/>
                <a:pathLst>
                  <a:path extrusionOk="0" h="14268" w="4765">
                    <a:moveTo>
                      <a:pt x="462" y="13260"/>
                    </a:moveTo>
                    <a:cubicBezTo>
                      <a:pt x="462" y="13260"/>
                      <a:pt x="382" y="13559"/>
                      <a:pt x="784" y="13829"/>
                    </a:cubicBezTo>
                    <a:cubicBezTo>
                      <a:pt x="810" y="13849"/>
                      <a:pt x="839" y="13866"/>
                      <a:pt x="871" y="13884"/>
                    </a:cubicBezTo>
                    <a:cubicBezTo>
                      <a:pt x="879" y="13889"/>
                      <a:pt x="884" y="13892"/>
                      <a:pt x="891" y="13895"/>
                    </a:cubicBezTo>
                    <a:cubicBezTo>
                      <a:pt x="937" y="13923"/>
                      <a:pt x="990" y="13947"/>
                      <a:pt x="1050" y="13972"/>
                    </a:cubicBezTo>
                    <a:cubicBezTo>
                      <a:pt x="1748" y="14267"/>
                      <a:pt x="2150" y="13869"/>
                      <a:pt x="2147" y="13772"/>
                    </a:cubicBezTo>
                    <a:cubicBezTo>
                      <a:pt x="2145" y="13676"/>
                      <a:pt x="2285" y="8408"/>
                      <a:pt x="2413" y="8059"/>
                    </a:cubicBezTo>
                    <a:cubicBezTo>
                      <a:pt x="2439" y="7985"/>
                      <a:pt x="2505" y="7750"/>
                      <a:pt x="2594" y="7421"/>
                    </a:cubicBezTo>
                    <a:cubicBezTo>
                      <a:pt x="2928" y="6188"/>
                      <a:pt x="3572" y="3669"/>
                      <a:pt x="3572" y="3669"/>
                    </a:cubicBezTo>
                    <a:cubicBezTo>
                      <a:pt x="3572" y="3669"/>
                      <a:pt x="4312" y="3503"/>
                      <a:pt x="4509" y="3140"/>
                    </a:cubicBezTo>
                    <a:cubicBezTo>
                      <a:pt x="4638" y="2900"/>
                      <a:pt x="4708" y="2292"/>
                      <a:pt x="4740" y="1906"/>
                    </a:cubicBezTo>
                    <a:cubicBezTo>
                      <a:pt x="4741" y="1874"/>
                      <a:pt x="4745" y="1845"/>
                      <a:pt x="4746" y="1815"/>
                    </a:cubicBezTo>
                    <a:cubicBezTo>
                      <a:pt x="4748" y="1805"/>
                      <a:pt x="4749" y="1792"/>
                      <a:pt x="4749" y="1783"/>
                    </a:cubicBezTo>
                    <a:cubicBezTo>
                      <a:pt x="4760" y="1648"/>
                      <a:pt x="4765" y="1558"/>
                      <a:pt x="4765" y="1558"/>
                    </a:cubicBezTo>
                    <a:cubicBezTo>
                      <a:pt x="4763" y="1523"/>
                      <a:pt x="4757" y="1489"/>
                      <a:pt x="4748" y="1454"/>
                    </a:cubicBezTo>
                    <a:cubicBezTo>
                      <a:pt x="4740" y="1429"/>
                      <a:pt x="4729" y="1403"/>
                      <a:pt x="4718" y="1378"/>
                    </a:cubicBezTo>
                    <a:cubicBezTo>
                      <a:pt x="4698" y="1338"/>
                      <a:pt x="4674" y="1298"/>
                      <a:pt x="4643" y="1260"/>
                    </a:cubicBezTo>
                    <a:cubicBezTo>
                      <a:pt x="3934" y="365"/>
                      <a:pt x="322" y="0"/>
                      <a:pt x="151" y="928"/>
                    </a:cubicBezTo>
                    <a:cubicBezTo>
                      <a:pt x="147" y="948"/>
                      <a:pt x="145" y="966"/>
                      <a:pt x="142" y="983"/>
                    </a:cubicBezTo>
                    <a:cubicBezTo>
                      <a:pt x="141" y="988"/>
                      <a:pt x="141" y="994"/>
                      <a:pt x="139" y="999"/>
                    </a:cubicBezTo>
                    <a:cubicBezTo>
                      <a:pt x="136" y="1014"/>
                      <a:pt x="135" y="1029"/>
                      <a:pt x="131" y="1045"/>
                    </a:cubicBezTo>
                    <a:cubicBezTo>
                      <a:pt x="121" y="1109"/>
                      <a:pt x="113" y="1174"/>
                      <a:pt x="107" y="1235"/>
                    </a:cubicBezTo>
                    <a:cubicBezTo>
                      <a:pt x="91" y="1354"/>
                      <a:pt x="84" y="1466"/>
                      <a:pt x="78" y="1578"/>
                    </a:cubicBezTo>
                    <a:cubicBezTo>
                      <a:pt x="75" y="1606"/>
                      <a:pt x="73" y="1632"/>
                      <a:pt x="73" y="1658"/>
                    </a:cubicBezTo>
                    <a:cubicBezTo>
                      <a:pt x="45" y="2371"/>
                      <a:pt x="158" y="2937"/>
                      <a:pt x="161" y="3052"/>
                    </a:cubicBezTo>
                    <a:cubicBezTo>
                      <a:pt x="165" y="3203"/>
                      <a:pt x="490" y="5662"/>
                      <a:pt x="519" y="6599"/>
                    </a:cubicBezTo>
                    <a:cubicBezTo>
                      <a:pt x="548" y="7537"/>
                      <a:pt x="255" y="7817"/>
                      <a:pt x="165" y="8597"/>
                    </a:cubicBezTo>
                    <a:cubicBezTo>
                      <a:pt x="1" y="10039"/>
                      <a:pt x="461" y="13260"/>
                      <a:pt x="461" y="13260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4217292" y="923376"/>
                <a:ext cx="1210884" cy="2146305"/>
              </a:xfrm>
              <a:custGeom>
                <a:rect b="b" l="l" r="r" t="t"/>
                <a:pathLst>
                  <a:path extrusionOk="0" h="11181" w="6308">
                    <a:moveTo>
                      <a:pt x="2345" y="1"/>
                    </a:moveTo>
                    <a:lnTo>
                      <a:pt x="1962" y="239"/>
                    </a:lnTo>
                    <a:cubicBezTo>
                      <a:pt x="1962" y="239"/>
                      <a:pt x="1430" y="614"/>
                      <a:pt x="1059" y="902"/>
                    </a:cubicBezTo>
                    <a:cubicBezTo>
                      <a:pt x="688" y="1190"/>
                      <a:pt x="274" y="1597"/>
                      <a:pt x="274" y="1597"/>
                    </a:cubicBezTo>
                    <a:lnTo>
                      <a:pt x="1" y="2148"/>
                    </a:lnTo>
                    <a:lnTo>
                      <a:pt x="999" y="4141"/>
                    </a:lnTo>
                    <a:cubicBezTo>
                      <a:pt x="999" y="4141"/>
                      <a:pt x="1001" y="4237"/>
                      <a:pt x="1004" y="4400"/>
                    </a:cubicBezTo>
                    <a:cubicBezTo>
                      <a:pt x="1014" y="5234"/>
                      <a:pt x="1042" y="7813"/>
                      <a:pt x="945" y="8030"/>
                    </a:cubicBezTo>
                    <a:cubicBezTo>
                      <a:pt x="861" y="8218"/>
                      <a:pt x="681" y="9202"/>
                      <a:pt x="676" y="9927"/>
                    </a:cubicBezTo>
                    <a:cubicBezTo>
                      <a:pt x="676" y="9956"/>
                      <a:pt x="676" y="9982"/>
                      <a:pt x="677" y="10010"/>
                    </a:cubicBezTo>
                    <a:cubicBezTo>
                      <a:pt x="677" y="10108"/>
                      <a:pt x="684" y="10199"/>
                      <a:pt x="693" y="10282"/>
                    </a:cubicBezTo>
                    <a:cubicBezTo>
                      <a:pt x="707" y="10403"/>
                      <a:pt x="730" y="10507"/>
                      <a:pt x="764" y="10583"/>
                    </a:cubicBezTo>
                    <a:cubicBezTo>
                      <a:pt x="814" y="10699"/>
                      <a:pt x="905" y="10794"/>
                      <a:pt x="1030" y="10871"/>
                    </a:cubicBezTo>
                    <a:cubicBezTo>
                      <a:pt x="1077" y="10902"/>
                      <a:pt x="1131" y="10930"/>
                      <a:pt x="1190" y="10956"/>
                    </a:cubicBezTo>
                    <a:cubicBezTo>
                      <a:pt x="1274" y="10991"/>
                      <a:pt x="1368" y="11022"/>
                      <a:pt x="1473" y="11050"/>
                    </a:cubicBezTo>
                    <a:cubicBezTo>
                      <a:pt x="1844" y="11144"/>
                      <a:pt x="2336" y="11181"/>
                      <a:pt x="2916" y="11181"/>
                    </a:cubicBezTo>
                    <a:cubicBezTo>
                      <a:pt x="3080" y="11181"/>
                      <a:pt x="3252" y="11178"/>
                      <a:pt x="3429" y="11173"/>
                    </a:cubicBezTo>
                    <a:cubicBezTo>
                      <a:pt x="3755" y="11163"/>
                      <a:pt x="4078" y="11131"/>
                      <a:pt x="4385" y="11079"/>
                    </a:cubicBezTo>
                    <a:cubicBezTo>
                      <a:pt x="4732" y="11020"/>
                      <a:pt x="5057" y="10936"/>
                      <a:pt x="5335" y="10828"/>
                    </a:cubicBezTo>
                    <a:cubicBezTo>
                      <a:pt x="5761" y="10666"/>
                      <a:pt x="6081" y="10454"/>
                      <a:pt x="6218" y="10203"/>
                    </a:cubicBezTo>
                    <a:cubicBezTo>
                      <a:pt x="6258" y="10131"/>
                      <a:pt x="6283" y="10056"/>
                      <a:pt x="6289" y="9977"/>
                    </a:cubicBezTo>
                    <a:cubicBezTo>
                      <a:pt x="6290" y="9962"/>
                      <a:pt x="6292" y="9945"/>
                      <a:pt x="6292" y="9927"/>
                    </a:cubicBezTo>
                    <a:cubicBezTo>
                      <a:pt x="6293" y="9897"/>
                      <a:pt x="6295" y="9867"/>
                      <a:pt x="6297" y="9834"/>
                    </a:cubicBezTo>
                    <a:cubicBezTo>
                      <a:pt x="6307" y="9047"/>
                      <a:pt x="5992" y="7239"/>
                      <a:pt x="5972" y="6606"/>
                    </a:cubicBezTo>
                    <a:cubicBezTo>
                      <a:pt x="5952" y="5930"/>
                      <a:pt x="6109" y="5250"/>
                      <a:pt x="6193" y="4178"/>
                    </a:cubicBezTo>
                    <a:cubicBezTo>
                      <a:pt x="6278" y="3106"/>
                      <a:pt x="5909" y="1202"/>
                      <a:pt x="5875" y="1016"/>
                    </a:cubicBezTo>
                    <a:cubicBezTo>
                      <a:pt x="5843" y="831"/>
                      <a:pt x="5721" y="653"/>
                      <a:pt x="5641" y="582"/>
                    </a:cubicBezTo>
                    <a:cubicBezTo>
                      <a:pt x="5561" y="510"/>
                      <a:pt x="4505" y="244"/>
                      <a:pt x="4505" y="244"/>
                    </a:cubicBezTo>
                    <a:lnTo>
                      <a:pt x="2345" y="1"/>
                    </a:lnTo>
                    <a:close/>
                  </a:path>
                </a:pathLst>
              </a:custGeom>
              <a:solidFill>
                <a:srgbClr val="81A7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4344561" y="2811295"/>
                <a:ext cx="1081503" cy="269128"/>
              </a:xfrm>
              <a:custGeom>
                <a:rect b="b" l="l" r="r" t="t"/>
                <a:pathLst>
                  <a:path extrusionOk="0" h="1402" w="5634">
                    <a:moveTo>
                      <a:pt x="5634" y="1"/>
                    </a:moveTo>
                    <a:lnTo>
                      <a:pt x="5634" y="1"/>
                    </a:lnTo>
                    <a:cubicBezTo>
                      <a:pt x="5601" y="30"/>
                      <a:pt x="5541" y="84"/>
                      <a:pt x="5451" y="150"/>
                    </a:cubicBezTo>
                    <a:cubicBezTo>
                      <a:pt x="5286" y="270"/>
                      <a:pt x="5021" y="436"/>
                      <a:pt x="4641" y="590"/>
                    </a:cubicBezTo>
                    <a:cubicBezTo>
                      <a:pt x="4528" y="635"/>
                      <a:pt x="4403" y="678"/>
                      <a:pt x="4268" y="721"/>
                    </a:cubicBezTo>
                    <a:cubicBezTo>
                      <a:pt x="3772" y="873"/>
                      <a:pt x="3134" y="988"/>
                      <a:pt x="2334" y="988"/>
                    </a:cubicBezTo>
                    <a:cubicBezTo>
                      <a:pt x="2020" y="988"/>
                      <a:pt x="1680" y="970"/>
                      <a:pt x="1314" y="930"/>
                    </a:cubicBezTo>
                    <a:cubicBezTo>
                      <a:pt x="397" y="698"/>
                      <a:pt x="218" y="481"/>
                      <a:pt x="65" y="195"/>
                    </a:cubicBezTo>
                    <a:cubicBezTo>
                      <a:pt x="51" y="167"/>
                      <a:pt x="36" y="141"/>
                      <a:pt x="22" y="112"/>
                    </a:cubicBezTo>
                    <a:cubicBezTo>
                      <a:pt x="19" y="105"/>
                      <a:pt x="16" y="99"/>
                      <a:pt x="13" y="93"/>
                    </a:cubicBezTo>
                    <a:cubicBezTo>
                      <a:pt x="13" y="121"/>
                      <a:pt x="13" y="149"/>
                      <a:pt x="13" y="176"/>
                    </a:cubicBezTo>
                    <a:cubicBezTo>
                      <a:pt x="14" y="273"/>
                      <a:pt x="21" y="365"/>
                      <a:pt x="30" y="447"/>
                    </a:cubicBezTo>
                    <a:cubicBezTo>
                      <a:pt x="14" y="564"/>
                      <a:pt x="5" y="678"/>
                      <a:pt x="1" y="788"/>
                    </a:cubicBezTo>
                    <a:cubicBezTo>
                      <a:pt x="94" y="876"/>
                      <a:pt x="213" y="958"/>
                      <a:pt x="367" y="1036"/>
                    </a:cubicBezTo>
                    <a:cubicBezTo>
                      <a:pt x="488" y="1098"/>
                      <a:pt x="634" y="1158"/>
                      <a:pt x="810" y="1215"/>
                    </a:cubicBezTo>
                    <a:cubicBezTo>
                      <a:pt x="933" y="1255"/>
                      <a:pt x="1071" y="1293"/>
                      <a:pt x="1227" y="1333"/>
                    </a:cubicBezTo>
                    <a:lnTo>
                      <a:pt x="1254" y="1338"/>
                    </a:lnTo>
                    <a:cubicBezTo>
                      <a:pt x="1651" y="1382"/>
                      <a:pt x="2019" y="1401"/>
                      <a:pt x="2360" y="1401"/>
                    </a:cubicBezTo>
                    <a:cubicBezTo>
                      <a:pt x="2448" y="1401"/>
                      <a:pt x="2533" y="1400"/>
                      <a:pt x="2617" y="1398"/>
                    </a:cubicBezTo>
                    <a:cubicBezTo>
                      <a:pt x="3008" y="1385"/>
                      <a:pt x="3359" y="1347"/>
                      <a:pt x="3674" y="1291"/>
                    </a:cubicBezTo>
                    <a:lnTo>
                      <a:pt x="3675" y="1291"/>
                    </a:lnTo>
                    <a:cubicBezTo>
                      <a:pt x="4060" y="1224"/>
                      <a:pt x="4389" y="1130"/>
                      <a:pt x="4671" y="1025"/>
                    </a:cubicBezTo>
                    <a:cubicBezTo>
                      <a:pt x="5072" y="878"/>
                      <a:pt x="5372" y="708"/>
                      <a:pt x="5583" y="567"/>
                    </a:cubicBezTo>
                    <a:cubicBezTo>
                      <a:pt x="5575" y="502"/>
                      <a:pt x="5566" y="436"/>
                      <a:pt x="5555" y="368"/>
                    </a:cubicBezTo>
                    <a:cubicBezTo>
                      <a:pt x="5595" y="296"/>
                      <a:pt x="5620" y="221"/>
                      <a:pt x="5626" y="144"/>
                    </a:cubicBezTo>
                    <a:cubicBezTo>
                      <a:pt x="5627" y="127"/>
                      <a:pt x="5627" y="110"/>
                      <a:pt x="5629" y="92"/>
                    </a:cubicBezTo>
                    <a:cubicBezTo>
                      <a:pt x="5630" y="62"/>
                      <a:pt x="5632" y="32"/>
                      <a:pt x="5634" y="1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4343793" y="2828763"/>
                <a:ext cx="1081311" cy="268168"/>
              </a:xfrm>
              <a:custGeom>
                <a:rect b="b" l="l" r="r" t="t"/>
                <a:pathLst>
                  <a:path extrusionOk="0" h="1397" w="5633">
                    <a:moveTo>
                      <a:pt x="5633" y="1"/>
                    </a:moveTo>
                    <a:lnTo>
                      <a:pt x="5633" y="1"/>
                    </a:lnTo>
                    <a:cubicBezTo>
                      <a:pt x="5607" y="27"/>
                      <a:pt x="5562" y="64"/>
                      <a:pt x="5501" y="111"/>
                    </a:cubicBezTo>
                    <a:cubicBezTo>
                      <a:pt x="5347" y="231"/>
                      <a:pt x="5076" y="410"/>
                      <a:pt x="4675" y="573"/>
                    </a:cubicBezTo>
                    <a:cubicBezTo>
                      <a:pt x="4515" y="637"/>
                      <a:pt x="4335" y="701"/>
                      <a:pt x="4132" y="757"/>
                    </a:cubicBezTo>
                    <a:cubicBezTo>
                      <a:pt x="3658" y="888"/>
                      <a:pt x="3067" y="982"/>
                      <a:pt x="2345" y="982"/>
                    </a:cubicBezTo>
                    <a:cubicBezTo>
                      <a:pt x="2029" y="982"/>
                      <a:pt x="1688" y="964"/>
                      <a:pt x="1321" y="924"/>
                    </a:cubicBezTo>
                    <a:cubicBezTo>
                      <a:pt x="380" y="687"/>
                      <a:pt x="215" y="462"/>
                      <a:pt x="60" y="164"/>
                    </a:cubicBezTo>
                    <a:cubicBezTo>
                      <a:pt x="49" y="145"/>
                      <a:pt x="40" y="125"/>
                      <a:pt x="29" y="105"/>
                    </a:cubicBezTo>
                    <a:cubicBezTo>
                      <a:pt x="26" y="99"/>
                      <a:pt x="22" y="91"/>
                      <a:pt x="18" y="84"/>
                    </a:cubicBezTo>
                    <a:lnTo>
                      <a:pt x="18" y="84"/>
                    </a:lnTo>
                    <a:cubicBezTo>
                      <a:pt x="20" y="182"/>
                      <a:pt x="25" y="273"/>
                      <a:pt x="34" y="356"/>
                    </a:cubicBezTo>
                    <a:cubicBezTo>
                      <a:pt x="20" y="471"/>
                      <a:pt x="11" y="585"/>
                      <a:pt x="5" y="697"/>
                    </a:cubicBezTo>
                    <a:cubicBezTo>
                      <a:pt x="3" y="724"/>
                      <a:pt x="2" y="751"/>
                      <a:pt x="0" y="777"/>
                    </a:cubicBezTo>
                    <a:cubicBezTo>
                      <a:pt x="223" y="987"/>
                      <a:pt x="574" y="1164"/>
                      <a:pt x="1234" y="1328"/>
                    </a:cubicBezTo>
                    <a:lnTo>
                      <a:pt x="1261" y="1333"/>
                    </a:lnTo>
                    <a:cubicBezTo>
                      <a:pt x="1655" y="1378"/>
                      <a:pt x="2020" y="1397"/>
                      <a:pt x="2358" y="1397"/>
                    </a:cubicBezTo>
                    <a:cubicBezTo>
                      <a:pt x="2449" y="1397"/>
                      <a:pt x="2538" y="1395"/>
                      <a:pt x="2624" y="1393"/>
                    </a:cubicBezTo>
                    <a:cubicBezTo>
                      <a:pt x="2973" y="1382"/>
                      <a:pt x="3290" y="1350"/>
                      <a:pt x="3579" y="1303"/>
                    </a:cubicBezTo>
                    <a:cubicBezTo>
                      <a:pt x="4002" y="1236"/>
                      <a:pt x="4364" y="1136"/>
                      <a:pt x="4667" y="1024"/>
                    </a:cubicBezTo>
                    <a:cubicBezTo>
                      <a:pt x="5079" y="874"/>
                      <a:pt x="5384" y="701"/>
                      <a:pt x="5596" y="556"/>
                    </a:cubicBezTo>
                    <a:cubicBezTo>
                      <a:pt x="5593" y="530"/>
                      <a:pt x="5624" y="130"/>
                      <a:pt x="5630" y="51"/>
                    </a:cubicBezTo>
                    <a:cubicBezTo>
                      <a:pt x="5631" y="36"/>
                      <a:pt x="5633" y="19"/>
                      <a:pt x="5633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447367" y="2391288"/>
                <a:ext cx="798362" cy="281029"/>
              </a:xfrm>
              <a:custGeom>
                <a:rect b="b" l="l" r="r" t="t"/>
                <a:pathLst>
                  <a:path extrusionOk="0" h="1464" w="4159">
                    <a:moveTo>
                      <a:pt x="1321" y="1"/>
                    </a:moveTo>
                    <a:cubicBezTo>
                      <a:pt x="1307" y="1"/>
                      <a:pt x="1296" y="3"/>
                      <a:pt x="1290" y="6"/>
                    </a:cubicBezTo>
                    <a:cubicBezTo>
                      <a:pt x="1173" y="77"/>
                      <a:pt x="1262" y="360"/>
                      <a:pt x="1451" y="400"/>
                    </a:cubicBezTo>
                    <a:cubicBezTo>
                      <a:pt x="1641" y="440"/>
                      <a:pt x="2165" y="655"/>
                      <a:pt x="2107" y="695"/>
                    </a:cubicBezTo>
                    <a:cubicBezTo>
                      <a:pt x="2047" y="734"/>
                      <a:pt x="1964" y="760"/>
                      <a:pt x="1856" y="818"/>
                    </a:cubicBezTo>
                    <a:cubicBezTo>
                      <a:pt x="1748" y="875"/>
                      <a:pt x="805" y="884"/>
                      <a:pt x="716" y="924"/>
                    </a:cubicBezTo>
                    <a:cubicBezTo>
                      <a:pt x="627" y="964"/>
                      <a:pt x="645" y="1089"/>
                      <a:pt x="276" y="1169"/>
                    </a:cubicBezTo>
                    <a:cubicBezTo>
                      <a:pt x="98" y="1207"/>
                      <a:pt x="1" y="1300"/>
                      <a:pt x="10" y="1343"/>
                    </a:cubicBezTo>
                    <a:cubicBezTo>
                      <a:pt x="30" y="1441"/>
                      <a:pt x="334" y="1463"/>
                      <a:pt x="553" y="1463"/>
                    </a:cubicBezTo>
                    <a:cubicBezTo>
                      <a:pt x="593" y="1463"/>
                      <a:pt x="630" y="1462"/>
                      <a:pt x="662" y="1461"/>
                    </a:cubicBezTo>
                    <a:cubicBezTo>
                      <a:pt x="904" y="1452"/>
                      <a:pt x="1204" y="1426"/>
                      <a:pt x="1502" y="1395"/>
                    </a:cubicBezTo>
                    <a:cubicBezTo>
                      <a:pt x="2014" y="1341"/>
                      <a:pt x="1953" y="1346"/>
                      <a:pt x="2157" y="1321"/>
                    </a:cubicBezTo>
                    <a:cubicBezTo>
                      <a:pt x="2479" y="1283"/>
                      <a:pt x="3242" y="961"/>
                      <a:pt x="3242" y="961"/>
                    </a:cubicBezTo>
                    <a:cubicBezTo>
                      <a:pt x="3242" y="961"/>
                      <a:pt x="3983" y="628"/>
                      <a:pt x="3974" y="543"/>
                    </a:cubicBezTo>
                    <a:cubicBezTo>
                      <a:pt x="3974" y="538"/>
                      <a:pt x="4159" y="297"/>
                      <a:pt x="3908" y="60"/>
                    </a:cubicBezTo>
                    <a:cubicBezTo>
                      <a:pt x="3895" y="48"/>
                      <a:pt x="3880" y="43"/>
                      <a:pt x="3862" y="43"/>
                    </a:cubicBezTo>
                    <a:cubicBezTo>
                      <a:pt x="3740" y="43"/>
                      <a:pt x="3478" y="263"/>
                      <a:pt x="2948" y="272"/>
                    </a:cubicBezTo>
                    <a:cubicBezTo>
                      <a:pt x="2938" y="272"/>
                      <a:pt x="2928" y="273"/>
                      <a:pt x="2918" y="273"/>
                    </a:cubicBezTo>
                    <a:cubicBezTo>
                      <a:pt x="2350" y="273"/>
                      <a:pt x="1508" y="1"/>
                      <a:pt x="1321" y="1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409359" y="2352129"/>
                <a:ext cx="809879" cy="229584"/>
              </a:xfrm>
              <a:custGeom>
                <a:rect b="b" l="l" r="r" t="t"/>
                <a:pathLst>
                  <a:path extrusionOk="0" h="1196" w="4219">
                    <a:moveTo>
                      <a:pt x="3094" y="1"/>
                    </a:moveTo>
                    <a:cubicBezTo>
                      <a:pt x="3079" y="1"/>
                      <a:pt x="3064" y="1"/>
                      <a:pt x="3049" y="1"/>
                    </a:cubicBezTo>
                    <a:cubicBezTo>
                      <a:pt x="2438" y="12"/>
                      <a:pt x="1662" y="139"/>
                      <a:pt x="1563" y="175"/>
                    </a:cubicBezTo>
                    <a:cubicBezTo>
                      <a:pt x="1465" y="209"/>
                      <a:pt x="1389" y="264"/>
                      <a:pt x="1579" y="304"/>
                    </a:cubicBezTo>
                    <a:cubicBezTo>
                      <a:pt x="1768" y="344"/>
                      <a:pt x="2268" y="386"/>
                      <a:pt x="2209" y="424"/>
                    </a:cubicBezTo>
                    <a:cubicBezTo>
                      <a:pt x="2149" y="462"/>
                      <a:pt x="2022" y="556"/>
                      <a:pt x="1914" y="613"/>
                    </a:cubicBezTo>
                    <a:cubicBezTo>
                      <a:pt x="1806" y="670"/>
                      <a:pt x="1226" y="721"/>
                      <a:pt x="1137" y="761"/>
                    </a:cubicBezTo>
                    <a:cubicBezTo>
                      <a:pt x="1046" y="801"/>
                      <a:pt x="756" y="838"/>
                      <a:pt x="379" y="898"/>
                    </a:cubicBezTo>
                    <a:cubicBezTo>
                      <a:pt x="0" y="959"/>
                      <a:pt x="371" y="1018"/>
                      <a:pt x="345" y="1050"/>
                    </a:cubicBezTo>
                    <a:cubicBezTo>
                      <a:pt x="320" y="1079"/>
                      <a:pt x="153" y="1196"/>
                      <a:pt x="579" y="1196"/>
                    </a:cubicBezTo>
                    <a:cubicBezTo>
                      <a:pt x="631" y="1196"/>
                      <a:pt x="692" y="1194"/>
                      <a:pt x="763" y="1190"/>
                    </a:cubicBezTo>
                    <a:cubicBezTo>
                      <a:pt x="1419" y="1156"/>
                      <a:pt x="2065" y="1042"/>
                      <a:pt x="2386" y="1004"/>
                    </a:cubicBezTo>
                    <a:cubicBezTo>
                      <a:pt x="2709" y="965"/>
                      <a:pt x="3374" y="685"/>
                      <a:pt x="3374" y="685"/>
                    </a:cubicBezTo>
                    <a:cubicBezTo>
                      <a:pt x="3374" y="685"/>
                      <a:pt x="4218" y="306"/>
                      <a:pt x="4094" y="255"/>
                    </a:cubicBezTo>
                    <a:cubicBezTo>
                      <a:pt x="3972" y="205"/>
                      <a:pt x="3676" y="1"/>
                      <a:pt x="3094" y="1"/>
                    </a:cubicBezTo>
                    <a:close/>
                  </a:path>
                </a:pathLst>
              </a:custGeom>
              <a:solidFill>
                <a:srgbClr val="F6F6F8"/>
              </a:solidFill>
              <a:ln cap="flat" cmpd="sng" w="9525">
                <a:solidFill>
                  <a:srgbClr val="D6DEE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968344" y="2456746"/>
                <a:ext cx="169309" cy="148385"/>
              </a:xfrm>
              <a:custGeom>
                <a:rect b="b" l="l" r="r" t="t"/>
                <a:pathLst>
                  <a:path extrusionOk="0" h="773" w="882">
                    <a:moveTo>
                      <a:pt x="756" y="0"/>
                    </a:moveTo>
                    <a:lnTo>
                      <a:pt x="542" y="68"/>
                    </a:lnTo>
                    <a:lnTo>
                      <a:pt x="3" y="257"/>
                    </a:lnTo>
                    <a:cubicBezTo>
                      <a:pt x="3" y="257"/>
                      <a:pt x="0" y="274"/>
                      <a:pt x="0" y="290"/>
                    </a:cubicBezTo>
                    <a:cubicBezTo>
                      <a:pt x="0" y="305"/>
                      <a:pt x="34" y="305"/>
                      <a:pt x="34" y="305"/>
                    </a:cubicBezTo>
                    <a:cubicBezTo>
                      <a:pt x="34" y="305"/>
                      <a:pt x="88" y="310"/>
                      <a:pt x="110" y="310"/>
                    </a:cubicBezTo>
                    <a:cubicBezTo>
                      <a:pt x="113" y="310"/>
                      <a:pt x="115" y="310"/>
                      <a:pt x="117" y="310"/>
                    </a:cubicBezTo>
                    <a:cubicBezTo>
                      <a:pt x="117" y="310"/>
                      <a:pt x="117" y="310"/>
                      <a:pt x="117" y="310"/>
                    </a:cubicBezTo>
                    <a:cubicBezTo>
                      <a:pt x="132" y="310"/>
                      <a:pt x="173" y="409"/>
                      <a:pt x="180" y="523"/>
                    </a:cubicBezTo>
                    <a:cubicBezTo>
                      <a:pt x="186" y="610"/>
                      <a:pt x="194" y="697"/>
                      <a:pt x="197" y="740"/>
                    </a:cubicBezTo>
                    <a:cubicBezTo>
                      <a:pt x="197" y="742"/>
                      <a:pt x="169" y="760"/>
                      <a:pt x="169" y="762"/>
                    </a:cubicBezTo>
                    <a:cubicBezTo>
                      <a:pt x="169" y="773"/>
                      <a:pt x="200" y="773"/>
                      <a:pt x="200" y="773"/>
                    </a:cubicBezTo>
                    <a:cubicBezTo>
                      <a:pt x="200" y="773"/>
                      <a:pt x="243" y="754"/>
                      <a:pt x="325" y="723"/>
                    </a:cubicBezTo>
                    <a:cubicBezTo>
                      <a:pt x="405" y="694"/>
                      <a:pt x="815" y="510"/>
                      <a:pt x="815" y="510"/>
                    </a:cubicBezTo>
                    <a:cubicBezTo>
                      <a:pt x="815" y="510"/>
                      <a:pt x="882" y="331"/>
                      <a:pt x="855" y="230"/>
                    </a:cubicBezTo>
                    <a:cubicBezTo>
                      <a:pt x="831" y="127"/>
                      <a:pt x="756" y="0"/>
                      <a:pt x="756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965081" y="2456170"/>
                <a:ext cx="148769" cy="54133"/>
              </a:xfrm>
              <a:custGeom>
                <a:rect b="b" l="l" r="r" t="t"/>
                <a:pathLst>
                  <a:path extrusionOk="0" h="282" w="775">
                    <a:moveTo>
                      <a:pt x="686" y="0"/>
                    </a:moveTo>
                    <a:cubicBezTo>
                      <a:pt x="620" y="0"/>
                      <a:pt x="537" y="17"/>
                      <a:pt x="497" y="36"/>
                    </a:cubicBezTo>
                    <a:cubicBezTo>
                      <a:pt x="374" y="94"/>
                      <a:pt x="279" y="137"/>
                      <a:pt x="279" y="137"/>
                    </a:cubicBezTo>
                    <a:cubicBezTo>
                      <a:pt x="279" y="137"/>
                      <a:pt x="185" y="180"/>
                      <a:pt x="48" y="240"/>
                    </a:cubicBezTo>
                    <a:cubicBezTo>
                      <a:pt x="0" y="259"/>
                      <a:pt x="14" y="279"/>
                      <a:pt x="80" y="280"/>
                    </a:cubicBezTo>
                    <a:lnTo>
                      <a:pt x="82" y="280"/>
                    </a:lnTo>
                    <a:lnTo>
                      <a:pt x="159" y="282"/>
                    </a:lnTo>
                    <a:cubicBezTo>
                      <a:pt x="342" y="205"/>
                      <a:pt x="479" y="143"/>
                      <a:pt x="479" y="143"/>
                    </a:cubicBezTo>
                    <a:cubicBezTo>
                      <a:pt x="479" y="143"/>
                      <a:pt x="617" y="80"/>
                      <a:pt x="774" y="3"/>
                    </a:cubicBezTo>
                    <a:lnTo>
                      <a:pt x="696" y="0"/>
                    </a:lnTo>
                    <a:lnTo>
                      <a:pt x="694" y="0"/>
                    </a:lnTo>
                    <a:cubicBezTo>
                      <a:pt x="691" y="0"/>
                      <a:pt x="688" y="0"/>
                      <a:pt x="686" y="0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655258" y="2480549"/>
                <a:ext cx="255307" cy="70641"/>
              </a:xfrm>
              <a:custGeom>
                <a:rect b="b" l="l" r="r" t="t"/>
                <a:pathLst>
                  <a:path extrusionOk="0" h="368" w="1330">
                    <a:moveTo>
                      <a:pt x="941" y="1"/>
                    </a:moveTo>
                    <a:cubicBezTo>
                      <a:pt x="675" y="1"/>
                      <a:pt x="339" y="75"/>
                      <a:pt x="175" y="170"/>
                    </a:cubicBezTo>
                    <a:cubicBezTo>
                      <a:pt x="1" y="272"/>
                      <a:pt x="79" y="361"/>
                      <a:pt x="351" y="367"/>
                    </a:cubicBezTo>
                    <a:cubicBezTo>
                      <a:pt x="364" y="368"/>
                      <a:pt x="377" y="368"/>
                      <a:pt x="390" y="368"/>
                    </a:cubicBezTo>
                    <a:cubicBezTo>
                      <a:pt x="656" y="368"/>
                      <a:pt x="990" y="295"/>
                      <a:pt x="1156" y="198"/>
                    </a:cubicBezTo>
                    <a:cubicBezTo>
                      <a:pt x="1330" y="96"/>
                      <a:pt x="1250" y="9"/>
                      <a:pt x="979" y="1"/>
                    </a:cubicBezTo>
                    <a:cubicBezTo>
                      <a:pt x="967" y="1"/>
                      <a:pt x="954" y="1"/>
                      <a:pt x="941" y="1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694802" y="2491491"/>
                <a:ext cx="176027" cy="48758"/>
              </a:xfrm>
              <a:custGeom>
                <a:rect b="b" l="l" r="r" t="t"/>
                <a:pathLst>
                  <a:path extrusionOk="0" h="254" w="917">
                    <a:moveTo>
                      <a:pt x="651" y="1"/>
                    </a:moveTo>
                    <a:cubicBezTo>
                      <a:pt x="468" y="1"/>
                      <a:pt x="234" y="52"/>
                      <a:pt x="121" y="118"/>
                    </a:cubicBezTo>
                    <a:cubicBezTo>
                      <a:pt x="1" y="187"/>
                      <a:pt x="56" y="249"/>
                      <a:pt x="242" y="253"/>
                    </a:cubicBezTo>
                    <a:cubicBezTo>
                      <a:pt x="252" y="254"/>
                      <a:pt x="263" y="254"/>
                      <a:pt x="273" y="254"/>
                    </a:cubicBezTo>
                    <a:cubicBezTo>
                      <a:pt x="456" y="254"/>
                      <a:pt x="684" y="203"/>
                      <a:pt x="798" y="136"/>
                    </a:cubicBezTo>
                    <a:cubicBezTo>
                      <a:pt x="916" y="67"/>
                      <a:pt x="862" y="6"/>
                      <a:pt x="675" y="1"/>
                    </a:cubicBezTo>
                    <a:cubicBezTo>
                      <a:pt x="667" y="1"/>
                      <a:pt x="659" y="1"/>
                      <a:pt x="651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55867" y="2468840"/>
                <a:ext cx="33209" cy="8830"/>
              </a:xfrm>
              <a:custGeom>
                <a:rect b="b" l="l" r="r" t="t"/>
                <a:pathLst>
                  <a:path extrusionOk="0" h="46" w="173">
                    <a:moveTo>
                      <a:pt x="136" y="0"/>
                    </a:moveTo>
                    <a:cubicBezTo>
                      <a:pt x="133" y="0"/>
                      <a:pt x="131" y="0"/>
                      <a:pt x="128" y="1"/>
                    </a:cubicBezTo>
                    <a:cubicBezTo>
                      <a:pt x="93" y="2"/>
                      <a:pt x="45" y="13"/>
                      <a:pt x="22" y="25"/>
                    </a:cubicBezTo>
                    <a:cubicBezTo>
                      <a:pt x="1" y="37"/>
                      <a:pt x="7" y="45"/>
                      <a:pt x="38" y="45"/>
                    </a:cubicBezTo>
                    <a:cubicBezTo>
                      <a:pt x="40" y="45"/>
                      <a:pt x="43" y="45"/>
                      <a:pt x="45" y="45"/>
                    </a:cubicBezTo>
                    <a:cubicBezTo>
                      <a:pt x="81" y="44"/>
                      <a:pt x="127" y="33"/>
                      <a:pt x="151" y="21"/>
                    </a:cubicBezTo>
                    <a:cubicBezTo>
                      <a:pt x="173" y="9"/>
                      <a:pt x="165" y="0"/>
                      <a:pt x="136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5937247" y="2375356"/>
                <a:ext cx="244749" cy="47030"/>
              </a:xfrm>
              <a:custGeom>
                <a:rect b="b" l="l" r="r" t="t"/>
                <a:pathLst>
                  <a:path extrusionOk="0" h="245" w="1275">
                    <a:moveTo>
                      <a:pt x="786" y="0"/>
                    </a:moveTo>
                    <a:cubicBezTo>
                      <a:pt x="565" y="0"/>
                      <a:pt x="320" y="31"/>
                      <a:pt x="179" y="81"/>
                    </a:cubicBezTo>
                    <a:cubicBezTo>
                      <a:pt x="1" y="145"/>
                      <a:pt x="59" y="214"/>
                      <a:pt x="311" y="237"/>
                    </a:cubicBezTo>
                    <a:cubicBezTo>
                      <a:pt x="365" y="242"/>
                      <a:pt x="424" y="244"/>
                      <a:pt x="484" y="244"/>
                    </a:cubicBezTo>
                    <a:cubicBezTo>
                      <a:pt x="706" y="244"/>
                      <a:pt x="953" y="213"/>
                      <a:pt x="1094" y="163"/>
                    </a:cubicBezTo>
                    <a:cubicBezTo>
                      <a:pt x="1274" y="100"/>
                      <a:pt x="1214" y="29"/>
                      <a:pt x="962" y="8"/>
                    </a:cubicBezTo>
                    <a:cubicBezTo>
                      <a:pt x="907" y="3"/>
                      <a:pt x="847" y="0"/>
                      <a:pt x="786" y="0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5063" y="2382458"/>
                <a:ext cx="168733" cy="32633"/>
              </a:xfrm>
              <a:custGeom>
                <a:rect b="b" l="l" r="r" t="t"/>
                <a:pathLst>
                  <a:path extrusionOk="0" h="170" w="879">
                    <a:moveTo>
                      <a:pt x="540" y="0"/>
                    </a:moveTo>
                    <a:cubicBezTo>
                      <a:pt x="388" y="0"/>
                      <a:pt x="221" y="22"/>
                      <a:pt x="125" y="57"/>
                    </a:cubicBezTo>
                    <a:cubicBezTo>
                      <a:pt x="1" y="100"/>
                      <a:pt x="42" y="149"/>
                      <a:pt x="216" y="164"/>
                    </a:cubicBezTo>
                    <a:cubicBezTo>
                      <a:pt x="253" y="168"/>
                      <a:pt x="292" y="169"/>
                      <a:pt x="333" y="169"/>
                    </a:cubicBezTo>
                    <a:cubicBezTo>
                      <a:pt x="486" y="169"/>
                      <a:pt x="658" y="148"/>
                      <a:pt x="756" y="114"/>
                    </a:cubicBezTo>
                    <a:cubicBezTo>
                      <a:pt x="879" y="69"/>
                      <a:pt x="839" y="21"/>
                      <a:pt x="665" y="6"/>
                    </a:cubicBezTo>
                    <a:cubicBezTo>
                      <a:pt x="626" y="2"/>
                      <a:pt x="584" y="0"/>
                      <a:pt x="540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4199824" y="1745729"/>
                <a:ext cx="1536064" cy="1043495"/>
              </a:xfrm>
              <a:custGeom>
                <a:rect b="b" l="l" r="r" t="t"/>
                <a:pathLst>
                  <a:path extrusionOk="0" h="5436" w="8002">
                    <a:moveTo>
                      <a:pt x="598" y="1"/>
                    </a:moveTo>
                    <a:cubicBezTo>
                      <a:pt x="416" y="1"/>
                      <a:pt x="1" y="118"/>
                      <a:pt x="50" y="1197"/>
                    </a:cubicBezTo>
                    <a:cubicBezTo>
                      <a:pt x="113" y="2577"/>
                      <a:pt x="524" y="3454"/>
                      <a:pt x="705" y="3837"/>
                    </a:cubicBezTo>
                    <a:cubicBezTo>
                      <a:pt x="888" y="4218"/>
                      <a:pt x="1002" y="4395"/>
                      <a:pt x="2410" y="4564"/>
                    </a:cubicBezTo>
                    <a:cubicBezTo>
                      <a:pt x="3816" y="4734"/>
                      <a:pt x="5618" y="4797"/>
                      <a:pt x="5712" y="4820"/>
                    </a:cubicBezTo>
                    <a:cubicBezTo>
                      <a:pt x="5806" y="4843"/>
                      <a:pt x="5983" y="5029"/>
                      <a:pt x="6057" y="5084"/>
                    </a:cubicBezTo>
                    <a:cubicBezTo>
                      <a:pt x="6129" y="5137"/>
                      <a:pt x="6630" y="5435"/>
                      <a:pt x="6738" y="5435"/>
                    </a:cubicBezTo>
                    <a:cubicBezTo>
                      <a:pt x="6740" y="5435"/>
                      <a:pt x="6742" y="5435"/>
                      <a:pt x="6744" y="5435"/>
                    </a:cubicBezTo>
                    <a:cubicBezTo>
                      <a:pt x="6837" y="5421"/>
                      <a:pt x="6972" y="5267"/>
                      <a:pt x="6972" y="5267"/>
                    </a:cubicBezTo>
                    <a:cubicBezTo>
                      <a:pt x="6972" y="5267"/>
                      <a:pt x="7040" y="5260"/>
                      <a:pt x="7101" y="5232"/>
                    </a:cubicBezTo>
                    <a:cubicBezTo>
                      <a:pt x="7161" y="5204"/>
                      <a:pt x="7386" y="5069"/>
                      <a:pt x="7386" y="5069"/>
                    </a:cubicBezTo>
                    <a:cubicBezTo>
                      <a:pt x="7386" y="5069"/>
                      <a:pt x="7449" y="5087"/>
                      <a:pt x="7530" y="5087"/>
                    </a:cubicBezTo>
                    <a:cubicBezTo>
                      <a:pt x="7578" y="5087"/>
                      <a:pt x="7633" y="5080"/>
                      <a:pt x="7684" y="5060"/>
                    </a:cubicBezTo>
                    <a:cubicBezTo>
                      <a:pt x="7823" y="5003"/>
                      <a:pt x="8001" y="4755"/>
                      <a:pt x="8001" y="4755"/>
                    </a:cubicBezTo>
                    <a:lnTo>
                      <a:pt x="8001" y="4755"/>
                    </a:lnTo>
                    <a:lnTo>
                      <a:pt x="7780" y="4761"/>
                    </a:lnTo>
                    <a:lnTo>
                      <a:pt x="7567" y="4614"/>
                    </a:lnTo>
                    <a:cubicBezTo>
                      <a:pt x="7567" y="4614"/>
                      <a:pt x="7815" y="4558"/>
                      <a:pt x="7824" y="4532"/>
                    </a:cubicBezTo>
                    <a:cubicBezTo>
                      <a:pt x="7833" y="4507"/>
                      <a:pt x="7906" y="4347"/>
                      <a:pt x="7825" y="4347"/>
                    </a:cubicBezTo>
                    <a:cubicBezTo>
                      <a:pt x="7823" y="4347"/>
                      <a:pt x="7821" y="4347"/>
                      <a:pt x="7818" y="4347"/>
                    </a:cubicBezTo>
                    <a:cubicBezTo>
                      <a:pt x="7812" y="4348"/>
                      <a:pt x="7806" y="4348"/>
                      <a:pt x="7800" y="4348"/>
                    </a:cubicBezTo>
                    <a:cubicBezTo>
                      <a:pt x="7704" y="4348"/>
                      <a:pt x="7547" y="4298"/>
                      <a:pt x="7547" y="4298"/>
                    </a:cubicBezTo>
                    <a:cubicBezTo>
                      <a:pt x="7547" y="4298"/>
                      <a:pt x="7003" y="3906"/>
                      <a:pt x="6929" y="3861"/>
                    </a:cubicBezTo>
                    <a:cubicBezTo>
                      <a:pt x="6855" y="3818"/>
                      <a:pt x="6337" y="3788"/>
                      <a:pt x="6337" y="3788"/>
                    </a:cubicBezTo>
                    <a:cubicBezTo>
                      <a:pt x="6329" y="3787"/>
                      <a:pt x="6320" y="3787"/>
                      <a:pt x="6310" y="3787"/>
                    </a:cubicBezTo>
                    <a:cubicBezTo>
                      <a:pt x="6123" y="3787"/>
                      <a:pt x="5637" y="3814"/>
                      <a:pt x="5588" y="3815"/>
                    </a:cubicBezTo>
                    <a:cubicBezTo>
                      <a:pt x="5587" y="3815"/>
                      <a:pt x="5586" y="3815"/>
                      <a:pt x="5585" y="3815"/>
                    </a:cubicBezTo>
                    <a:cubicBezTo>
                      <a:pt x="5522" y="3815"/>
                      <a:pt x="5051" y="3766"/>
                      <a:pt x="4168" y="3549"/>
                    </a:cubicBezTo>
                    <a:cubicBezTo>
                      <a:pt x="3271" y="3328"/>
                      <a:pt x="2002" y="2769"/>
                      <a:pt x="2002" y="2769"/>
                    </a:cubicBezTo>
                    <a:cubicBezTo>
                      <a:pt x="2002" y="2769"/>
                      <a:pt x="1999" y="2788"/>
                      <a:pt x="1993" y="2788"/>
                    </a:cubicBezTo>
                    <a:cubicBezTo>
                      <a:pt x="1985" y="2788"/>
                      <a:pt x="1973" y="2764"/>
                      <a:pt x="1953" y="2660"/>
                    </a:cubicBezTo>
                    <a:cubicBezTo>
                      <a:pt x="1916" y="2465"/>
                      <a:pt x="1958" y="1791"/>
                      <a:pt x="1910" y="1276"/>
                    </a:cubicBezTo>
                    <a:cubicBezTo>
                      <a:pt x="1864" y="759"/>
                      <a:pt x="681" y="10"/>
                      <a:pt x="681" y="10"/>
                    </a:cubicBezTo>
                    <a:cubicBezTo>
                      <a:pt x="681" y="10"/>
                      <a:pt x="648" y="1"/>
                      <a:pt x="598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683668" y="2615881"/>
                <a:ext cx="18236" cy="7678"/>
              </a:xfrm>
              <a:custGeom>
                <a:rect b="b" l="l" r="r" t="t"/>
                <a:pathLst>
                  <a:path extrusionOk="0" h="40" w="95">
                    <a:moveTo>
                      <a:pt x="94" y="1"/>
                    </a:moveTo>
                    <a:cubicBezTo>
                      <a:pt x="94" y="1"/>
                      <a:pt x="57" y="22"/>
                      <a:pt x="0" y="39"/>
                    </a:cubicBezTo>
                    <a:cubicBezTo>
                      <a:pt x="48" y="25"/>
                      <a:pt x="90" y="10"/>
                      <a:pt x="94" y="1"/>
                    </a:cubicBezTo>
                    <a:close/>
                  </a:path>
                </a:pathLst>
              </a:custGeom>
              <a:solidFill>
                <a:srgbClr val="FEA5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861039" y="2232538"/>
                <a:ext cx="2304" cy="1728"/>
              </a:xfrm>
              <a:custGeom>
                <a:rect b="b" l="l" r="r" t="t"/>
                <a:pathLst>
                  <a:path extrusionOk="0" h="9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4" y="3"/>
                      <a:pt x="7" y="6"/>
                      <a:pt x="12" y="9"/>
                    </a:cubicBezTo>
                    <a:cubicBezTo>
                      <a:pt x="9" y="6"/>
                      <a:pt x="5" y="3"/>
                      <a:pt x="1" y="1"/>
                    </a:cubicBezTo>
                    <a:close/>
                  </a:path>
                </a:pathLst>
              </a:custGeom>
              <a:solidFill>
                <a:srgbClr val="FEA5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33215" y="2260180"/>
                <a:ext cx="192" cy="19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A5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4151450" y="1229935"/>
                <a:ext cx="456481" cy="804504"/>
              </a:xfrm>
              <a:custGeom>
                <a:rect b="b" l="l" r="r" t="t"/>
                <a:pathLst>
                  <a:path extrusionOk="0" h="4191" w="2378">
                    <a:moveTo>
                      <a:pt x="617" y="0"/>
                    </a:moveTo>
                    <a:cubicBezTo>
                      <a:pt x="617" y="0"/>
                      <a:pt x="267" y="209"/>
                      <a:pt x="134" y="585"/>
                    </a:cubicBezTo>
                    <a:cubicBezTo>
                      <a:pt x="1" y="962"/>
                      <a:pt x="33" y="2006"/>
                      <a:pt x="45" y="2429"/>
                    </a:cubicBezTo>
                    <a:cubicBezTo>
                      <a:pt x="59" y="2854"/>
                      <a:pt x="185" y="3935"/>
                      <a:pt x="185" y="3935"/>
                    </a:cubicBezTo>
                    <a:lnTo>
                      <a:pt x="305" y="3993"/>
                    </a:lnTo>
                    <a:lnTo>
                      <a:pt x="301" y="3860"/>
                    </a:lnTo>
                    <a:cubicBezTo>
                      <a:pt x="301" y="3860"/>
                      <a:pt x="341" y="3781"/>
                      <a:pt x="641" y="3781"/>
                    </a:cubicBezTo>
                    <a:cubicBezTo>
                      <a:pt x="672" y="3781"/>
                      <a:pt x="706" y="3782"/>
                      <a:pt x="744" y="3784"/>
                    </a:cubicBezTo>
                    <a:cubicBezTo>
                      <a:pt x="1137" y="3803"/>
                      <a:pt x="1871" y="3920"/>
                      <a:pt x="2016" y="3941"/>
                    </a:cubicBezTo>
                    <a:cubicBezTo>
                      <a:pt x="2162" y="3963"/>
                      <a:pt x="2171" y="4081"/>
                      <a:pt x="2171" y="4081"/>
                    </a:cubicBezTo>
                    <a:lnTo>
                      <a:pt x="2174" y="4190"/>
                    </a:lnTo>
                    <a:cubicBezTo>
                      <a:pt x="2174" y="4190"/>
                      <a:pt x="2259" y="4104"/>
                      <a:pt x="2268" y="4032"/>
                    </a:cubicBezTo>
                    <a:cubicBezTo>
                      <a:pt x="2276" y="3960"/>
                      <a:pt x="2377" y="3012"/>
                      <a:pt x="2205" y="1997"/>
                    </a:cubicBezTo>
                    <a:cubicBezTo>
                      <a:pt x="2033" y="982"/>
                      <a:pt x="1290" y="242"/>
                      <a:pt x="6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A7CE"/>
                  </a:gs>
                  <a:gs pos="100000">
                    <a:srgbClr val="305B98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5038494" y="2933573"/>
                <a:ext cx="195607" cy="156063"/>
              </a:xfrm>
              <a:custGeom>
                <a:rect b="b" l="l" r="r" t="t"/>
                <a:pathLst>
                  <a:path extrusionOk="0" h="813" w="1019">
                    <a:moveTo>
                      <a:pt x="749" y="166"/>
                    </a:moveTo>
                    <a:cubicBezTo>
                      <a:pt x="776" y="166"/>
                      <a:pt x="800" y="173"/>
                      <a:pt x="817" y="187"/>
                    </a:cubicBezTo>
                    <a:cubicBezTo>
                      <a:pt x="834" y="199"/>
                      <a:pt x="843" y="219"/>
                      <a:pt x="845" y="244"/>
                    </a:cubicBezTo>
                    <a:lnTo>
                      <a:pt x="850" y="388"/>
                    </a:lnTo>
                    <a:cubicBezTo>
                      <a:pt x="851" y="459"/>
                      <a:pt x="779" y="538"/>
                      <a:pt x="694" y="558"/>
                    </a:cubicBezTo>
                    <a:lnTo>
                      <a:pt x="693" y="558"/>
                    </a:lnTo>
                    <a:lnTo>
                      <a:pt x="308" y="644"/>
                    </a:lnTo>
                    <a:cubicBezTo>
                      <a:pt x="296" y="646"/>
                      <a:pt x="283" y="647"/>
                      <a:pt x="272" y="647"/>
                    </a:cubicBezTo>
                    <a:cubicBezTo>
                      <a:pt x="245" y="647"/>
                      <a:pt x="221" y="641"/>
                      <a:pt x="203" y="627"/>
                    </a:cubicBezTo>
                    <a:cubicBezTo>
                      <a:pt x="185" y="613"/>
                      <a:pt x="176" y="594"/>
                      <a:pt x="176" y="570"/>
                    </a:cubicBezTo>
                    <a:lnTo>
                      <a:pt x="171" y="425"/>
                    </a:lnTo>
                    <a:cubicBezTo>
                      <a:pt x="168" y="354"/>
                      <a:pt x="242" y="276"/>
                      <a:pt x="327" y="256"/>
                    </a:cubicBezTo>
                    <a:lnTo>
                      <a:pt x="713" y="170"/>
                    </a:lnTo>
                    <a:cubicBezTo>
                      <a:pt x="725" y="167"/>
                      <a:pt x="738" y="166"/>
                      <a:pt x="749" y="166"/>
                    </a:cubicBezTo>
                    <a:close/>
                    <a:moveTo>
                      <a:pt x="750" y="0"/>
                    </a:moveTo>
                    <a:cubicBezTo>
                      <a:pt x="726" y="0"/>
                      <a:pt x="702" y="3"/>
                      <a:pt x="677" y="8"/>
                    </a:cubicBezTo>
                    <a:lnTo>
                      <a:pt x="291" y="95"/>
                    </a:lnTo>
                    <a:cubicBezTo>
                      <a:pt x="127" y="131"/>
                      <a:pt x="0" y="279"/>
                      <a:pt x="5" y="431"/>
                    </a:cubicBezTo>
                    <a:lnTo>
                      <a:pt x="10" y="576"/>
                    </a:lnTo>
                    <a:cubicBezTo>
                      <a:pt x="13" y="648"/>
                      <a:pt x="45" y="714"/>
                      <a:pt x="102" y="757"/>
                    </a:cubicBezTo>
                    <a:cubicBezTo>
                      <a:pt x="148" y="794"/>
                      <a:pt x="207" y="813"/>
                      <a:pt x="271" y="813"/>
                    </a:cubicBezTo>
                    <a:cubicBezTo>
                      <a:pt x="294" y="813"/>
                      <a:pt x="319" y="810"/>
                      <a:pt x="343" y="804"/>
                    </a:cubicBezTo>
                    <a:lnTo>
                      <a:pt x="730" y="717"/>
                    </a:lnTo>
                    <a:cubicBezTo>
                      <a:pt x="894" y="681"/>
                      <a:pt x="1019" y="533"/>
                      <a:pt x="1014" y="382"/>
                    </a:cubicBezTo>
                    <a:lnTo>
                      <a:pt x="1009" y="238"/>
                    </a:lnTo>
                    <a:cubicBezTo>
                      <a:pt x="1008" y="164"/>
                      <a:pt x="976" y="99"/>
                      <a:pt x="919" y="55"/>
                    </a:cubicBezTo>
                    <a:cubicBezTo>
                      <a:pt x="872" y="19"/>
                      <a:pt x="813" y="0"/>
                      <a:pt x="750" y="0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5301862" y="2893838"/>
                <a:ext cx="44727" cy="127078"/>
              </a:xfrm>
              <a:custGeom>
                <a:rect b="b" l="l" r="r" t="t"/>
                <a:pathLst>
                  <a:path extrusionOk="0" h="662" w="233">
                    <a:moveTo>
                      <a:pt x="164" y="0"/>
                    </a:moveTo>
                    <a:lnTo>
                      <a:pt x="1" y="25"/>
                    </a:lnTo>
                    <a:cubicBezTo>
                      <a:pt x="17" y="142"/>
                      <a:pt x="54" y="474"/>
                      <a:pt x="5" y="605"/>
                    </a:cubicBezTo>
                    <a:lnTo>
                      <a:pt x="160" y="661"/>
                    </a:lnTo>
                    <a:cubicBezTo>
                      <a:pt x="233" y="468"/>
                      <a:pt x="171" y="48"/>
                      <a:pt x="164" y="0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4885886" y="3000567"/>
                <a:ext cx="44727" cy="127461"/>
              </a:xfrm>
              <a:custGeom>
                <a:rect b="b" l="l" r="r" t="t"/>
                <a:pathLst>
                  <a:path extrusionOk="0" h="664" w="233">
                    <a:moveTo>
                      <a:pt x="163" y="1"/>
                    </a:moveTo>
                    <a:lnTo>
                      <a:pt x="0" y="27"/>
                    </a:lnTo>
                    <a:cubicBezTo>
                      <a:pt x="19" y="144"/>
                      <a:pt x="54" y="475"/>
                      <a:pt x="6" y="605"/>
                    </a:cubicBezTo>
                    <a:lnTo>
                      <a:pt x="160" y="664"/>
                    </a:lnTo>
                    <a:cubicBezTo>
                      <a:pt x="232" y="468"/>
                      <a:pt x="171" y="49"/>
                      <a:pt x="163" y="1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4462616" y="2964095"/>
                <a:ext cx="45495" cy="126886"/>
              </a:xfrm>
              <a:custGeom>
                <a:rect b="b" l="l" r="r" t="t"/>
                <a:pathLst>
                  <a:path extrusionOk="0" h="661" w="237">
                    <a:moveTo>
                      <a:pt x="42" y="0"/>
                    </a:moveTo>
                    <a:cubicBezTo>
                      <a:pt x="38" y="48"/>
                      <a:pt x="1" y="469"/>
                      <a:pt x="86" y="660"/>
                    </a:cubicBezTo>
                    <a:lnTo>
                      <a:pt x="236" y="594"/>
                    </a:lnTo>
                    <a:cubicBezTo>
                      <a:pt x="181" y="465"/>
                      <a:pt x="196" y="132"/>
                      <a:pt x="207" y="14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4594108" y="489548"/>
                <a:ext cx="501591" cy="734247"/>
              </a:xfrm>
              <a:custGeom>
                <a:rect b="b" l="l" r="r" t="t"/>
                <a:pathLst>
                  <a:path extrusionOk="0" h="3825" w="2613">
                    <a:moveTo>
                      <a:pt x="2" y="2610"/>
                    </a:moveTo>
                    <a:cubicBezTo>
                      <a:pt x="5" y="2673"/>
                      <a:pt x="716" y="3616"/>
                      <a:pt x="1563" y="3783"/>
                    </a:cubicBezTo>
                    <a:cubicBezTo>
                      <a:pt x="1746" y="3819"/>
                      <a:pt x="1894" y="3825"/>
                      <a:pt x="2015" y="3810"/>
                    </a:cubicBezTo>
                    <a:cubicBezTo>
                      <a:pt x="2452" y="3757"/>
                      <a:pt x="2517" y="3431"/>
                      <a:pt x="2485" y="3265"/>
                    </a:cubicBezTo>
                    <a:cubicBezTo>
                      <a:pt x="2443" y="3053"/>
                      <a:pt x="2331" y="3214"/>
                      <a:pt x="2323" y="2725"/>
                    </a:cubicBezTo>
                    <a:cubicBezTo>
                      <a:pt x="2320" y="2508"/>
                      <a:pt x="2383" y="2185"/>
                      <a:pt x="2448" y="1871"/>
                    </a:cubicBezTo>
                    <a:cubicBezTo>
                      <a:pt x="2529" y="1478"/>
                      <a:pt x="2612" y="1099"/>
                      <a:pt x="2565" y="965"/>
                    </a:cubicBezTo>
                    <a:cubicBezTo>
                      <a:pt x="2483" y="727"/>
                      <a:pt x="514" y="1"/>
                      <a:pt x="514" y="1"/>
                    </a:cubicBezTo>
                    <a:cubicBezTo>
                      <a:pt x="514" y="1"/>
                      <a:pt x="354" y="593"/>
                      <a:pt x="391" y="1108"/>
                    </a:cubicBezTo>
                    <a:cubicBezTo>
                      <a:pt x="427" y="1625"/>
                      <a:pt x="322" y="2242"/>
                      <a:pt x="223" y="2396"/>
                    </a:cubicBezTo>
                    <a:cubicBezTo>
                      <a:pt x="125" y="2551"/>
                      <a:pt x="0" y="2548"/>
                      <a:pt x="2" y="2610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4867266" y="848703"/>
                <a:ext cx="210004" cy="372210"/>
              </a:xfrm>
              <a:custGeom>
                <a:rect b="b" l="l" r="r" t="t"/>
                <a:pathLst>
                  <a:path extrusionOk="0" h="1939" w="1094">
                    <a:moveTo>
                      <a:pt x="617" y="1466"/>
                    </a:moveTo>
                    <a:cubicBezTo>
                      <a:pt x="634" y="1545"/>
                      <a:pt x="609" y="1791"/>
                      <a:pt x="592" y="1939"/>
                    </a:cubicBezTo>
                    <a:cubicBezTo>
                      <a:pt x="1029" y="1886"/>
                      <a:pt x="1094" y="1560"/>
                      <a:pt x="1062" y="1393"/>
                    </a:cubicBezTo>
                    <a:cubicBezTo>
                      <a:pt x="1020" y="1182"/>
                      <a:pt x="908" y="1343"/>
                      <a:pt x="900" y="854"/>
                    </a:cubicBezTo>
                    <a:cubicBezTo>
                      <a:pt x="897" y="637"/>
                      <a:pt x="960" y="314"/>
                      <a:pt x="1025" y="0"/>
                    </a:cubicBezTo>
                    <a:cubicBezTo>
                      <a:pt x="597" y="37"/>
                      <a:pt x="162" y="276"/>
                      <a:pt x="0" y="482"/>
                    </a:cubicBezTo>
                    <a:cubicBezTo>
                      <a:pt x="0" y="482"/>
                      <a:pt x="483" y="937"/>
                      <a:pt x="542" y="979"/>
                    </a:cubicBezTo>
                    <a:cubicBezTo>
                      <a:pt x="600" y="1019"/>
                      <a:pt x="592" y="1354"/>
                      <a:pt x="617" y="1466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4644593" y="134039"/>
                <a:ext cx="632892" cy="880329"/>
              </a:xfrm>
              <a:custGeom>
                <a:rect b="b" l="l" r="r" t="t"/>
                <a:pathLst>
                  <a:path extrusionOk="0" h="4586" w="3297">
                    <a:moveTo>
                      <a:pt x="2643" y="1"/>
                    </a:moveTo>
                    <a:cubicBezTo>
                      <a:pt x="2625" y="1"/>
                      <a:pt x="1980" y="3"/>
                      <a:pt x="1436" y="204"/>
                    </a:cubicBezTo>
                    <a:cubicBezTo>
                      <a:pt x="1105" y="326"/>
                      <a:pt x="656" y="669"/>
                      <a:pt x="348" y="995"/>
                    </a:cubicBezTo>
                    <a:cubicBezTo>
                      <a:pt x="142" y="1213"/>
                      <a:pt x="0" y="1425"/>
                      <a:pt x="2" y="1558"/>
                    </a:cubicBezTo>
                    <a:cubicBezTo>
                      <a:pt x="4" y="1768"/>
                      <a:pt x="179" y="2171"/>
                      <a:pt x="319" y="2467"/>
                    </a:cubicBezTo>
                    <a:cubicBezTo>
                      <a:pt x="400" y="2634"/>
                      <a:pt x="470" y="2765"/>
                      <a:pt x="488" y="2804"/>
                    </a:cubicBezTo>
                    <a:cubicBezTo>
                      <a:pt x="510" y="2853"/>
                      <a:pt x="534" y="2956"/>
                      <a:pt x="565" y="3090"/>
                    </a:cubicBezTo>
                    <a:cubicBezTo>
                      <a:pt x="605" y="3254"/>
                      <a:pt x="653" y="3465"/>
                      <a:pt x="728" y="3688"/>
                    </a:cubicBezTo>
                    <a:cubicBezTo>
                      <a:pt x="865" y="4090"/>
                      <a:pt x="1456" y="4443"/>
                      <a:pt x="1540" y="4517"/>
                    </a:cubicBezTo>
                    <a:cubicBezTo>
                      <a:pt x="1578" y="4549"/>
                      <a:pt x="1802" y="4585"/>
                      <a:pt x="2045" y="4585"/>
                    </a:cubicBezTo>
                    <a:cubicBezTo>
                      <a:pt x="2350" y="4585"/>
                      <a:pt x="2687" y="4529"/>
                      <a:pt x="2734" y="4340"/>
                    </a:cubicBezTo>
                    <a:cubicBezTo>
                      <a:pt x="2789" y="4122"/>
                      <a:pt x="2954" y="3485"/>
                      <a:pt x="3071" y="3017"/>
                    </a:cubicBezTo>
                    <a:cubicBezTo>
                      <a:pt x="3135" y="2756"/>
                      <a:pt x="3188" y="2545"/>
                      <a:pt x="3195" y="2494"/>
                    </a:cubicBezTo>
                    <a:cubicBezTo>
                      <a:pt x="3220" y="2348"/>
                      <a:pt x="3297" y="1531"/>
                      <a:pt x="3232" y="996"/>
                    </a:cubicBezTo>
                    <a:lnTo>
                      <a:pt x="3232" y="993"/>
                    </a:lnTo>
                    <a:cubicBezTo>
                      <a:pt x="3231" y="979"/>
                      <a:pt x="3228" y="965"/>
                      <a:pt x="3225" y="952"/>
                    </a:cubicBezTo>
                    <a:cubicBezTo>
                      <a:pt x="3138" y="435"/>
                      <a:pt x="2643" y="1"/>
                      <a:pt x="2643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4547654" y="31341"/>
                <a:ext cx="742309" cy="729256"/>
              </a:xfrm>
              <a:custGeom>
                <a:rect b="b" l="l" r="r" t="t"/>
                <a:pathLst>
                  <a:path extrusionOk="0" h="3799" w="3867">
                    <a:moveTo>
                      <a:pt x="2074" y="0"/>
                    </a:moveTo>
                    <a:cubicBezTo>
                      <a:pt x="1262" y="0"/>
                      <a:pt x="396" y="512"/>
                      <a:pt x="170" y="1034"/>
                    </a:cubicBezTo>
                    <a:cubicBezTo>
                      <a:pt x="82" y="1240"/>
                      <a:pt x="38" y="1487"/>
                      <a:pt x="26" y="1740"/>
                    </a:cubicBezTo>
                    <a:cubicBezTo>
                      <a:pt x="1" y="2183"/>
                      <a:pt x="69" y="2649"/>
                      <a:pt x="139" y="2954"/>
                    </a:cubicBezTo>
                    <a:lnTo>
                      <a:pt x="141" y="2954"/>
                    </a:lnTo>
                    <a:cubicBezTo>
                      <a:pt x="199" y="3205"/>
                      <a:pt x="335" y="3425"/>
                      <a:pt x="449" y="3577"/>
                    </a:cubicBezTo>
                    <a:cubicBezTo>
                      <a:pt x="553" y="3714"/>
                      <a:pt x="639" y="3799"/>
                      <a:pt x="639" y="3799"/>
                    </a:cubicBezTo>
                    <a:cubicBezTo>
                      <a:pt x="639" y="3799"/>
                      <a:pt x="669" y="3728"/>
                      <a:pt x="698" y="3639"/>
                    </a:cubicBezTo>
                    <a:cubicBezTo>
                      <a:pt x="722" y="3563"/>
                      <a:pt x="745" y="3474"/>
                      <a:pt x="747" y="3409"/>
                    </a:cubicBezTo>
                    <a:cubicBezTo>
                      <a:pt x="748" y="3323"/>
                      <a:pt x="787" y="3140"/>
                      <a:pt x="824" y="3002"/>
                    </a:cubicBezTo>
                    <a:cubicBezTo>
                      <a:pt x="847" y="2917"/>
                      <a:pt x="868" y="2848"/>
                      <a:pt x="881" y="2833"/>
                    </a:cubicBezTo>
                    <a:cubicBezTo>
                      <a:pt x="915" y="2791"/>
                      <a:pt x="919" y="2722"/>
                      <a:pt x="919" y="2722"/>
                    </a:cubicBezTo>
                    <a:cubicBezTo>
                      <a:pt x="919" y="2722"/>
                      <a:pt x="964" y="2706"/>
                      <a:pt x="1021" y="2706"/>
                    </a:cubicBezTo>
                    <a:cubicBezTo>
                      <a:pt x="1090" y="2706"/>
                      <a:pt x="1177" y="2729"/>
                      <a:pt x="1225" y="2829"/>
                    </a:cubicBezTo>
                    <a:cubicBezTo>
                      <a:pt x="1264" y="2906"/>
                      <a:pt x="1285" y="2992"/>
                      <a:pt x="1302" y="3077"/>
                    </a:cubicBezTo>
                    <a:cubicBezTo>
                      <a:pt x="1310" y="3120"/>
                      <a:pt x="1305" y="3222"/>
                      <a:pt x="1336" y="3249"/>
                    </a:cubicBezTo>
                    <a:cubicBezTo>
                      <a:pt x="1344" y="3257"/>
                      <a:pt x="1355" y="3263"/>
                      <a:pt x="1364" y="3266"/>
                    </a:cubicBezTo>
                    <a:cubicBezTo>
                      <a:pt x="1405" y="3285"/>
                      <a:pt x="1447" y="3305"/>
                      <a:pt x="1490" y="3323"/>
                    </a:cubicBezTo>
                    <a:cubicBezTo>
                      <a:pt x="1500" y="3328"/>
                      <a:pt x="1511" y="3332"/>
                      <a:pt x="1522" y="3332"/>
                    </a:cubicBezTo>
                    <a:cubicBezTo>
                      <a:pt x="1526" y="3332"/>
                      <a:pt x="1530" y="3331"/>
                      <a:pt x="1535" y="3329"/>
                    </a:cubicBezTo>
                    <a:cubicBezTo>
                      <a:pt x="1550" y="3323"/>
                      <a:pt x="1593" y="3028"/>
                      <a:pt x="1608" y="2988"/>
                    </a:cubicBezTo>
                    <a:cubicBezTo>
                      <a:pt x="1656" y="2859"/>
                      <a:pt x="1728" y="2736"/>
                      <a:pt x="1834" y="2645"/>
                    </a:cubicBezTo>
                    <a:cubicBezTo>
                      <a:pt x="2034" y="2473"/>
                      <a:pt x="2096" y="2196"/>
                      <a:pt x="2098" y="2037"/>
                    </a:cubicBezTo>
                    <a:cubicBezTo>
                      <a:pt x="2101" y="1879"/>
                      <a:pt x="2078" y="1396"/>
                      <a:pt x="2078" y="1396"/>
                    </a:cubicBezTo>
                    <a:cubicBezTo>
                      <a:pt x="2078" y="1396"/>
                      <a:pt x="2090" y="1377"/>
                      <a:pt x="2130" y="1365"/>
                    </a:cubicBezTo>
                    <a:cubicBezTo>
                      <a:pt x="2150" y="1358"/>
                      <a:pt x="2178" y="1353"/>
                      <a:pt x="2216" y="1353"/>
                    </a:cubicBezTo>
                    <a:cubicBezTo>
                      <a:pt x="2246" y="1353"/>
                      <a:pt x="2283" y="1356"/>
                      <a:pt x="2327" y="1365"/>
                    </a:cubicBezTo>
                    <a:lnTo>
                      <a:pt x="2328" y="1365"/>
                    </a:lnTo>
                    <a:cubicBezTo>
                      <a:pt x="2356" y="1370"/>
                      <a:pt x="2384" y="1376"/>
                      <a:pt x="2416" y="1385"/>
                    </a:cubicBezTo>
                    <a:cubicBezTo>
                      <a:pt x="2690" y="1465"/>
                      <a:pt x="2833" y="1624"/>
                      <a:pt x="3225" y="1624"/>
                    </a:cubicBezTo>
                    <a:cubicBezTo>
                      <a:pt x="3231" y="1624"/>
                      <a:pt x="3236" y="1624"/>
                      <a:pt x="3242" y="1623"/>
                    </a:cubicBezTo>
                    <a:cubicBezTo>
                      <a:pt x="3550" y="1619"/>
                      <a:pt x="3636" y="1607"/>
                      <a:pt x="3702" y="1524"/>
                    </a:cubicBezTo>
                    <a:lnTo>
                      <a:pt x="3703" y="1524"/>
                    </a:lnTo>
                    <a:cubicBezTo>
                      <a:pt x="3711" y="1513"/>
                      <a:pt x="3719" y="1500"/>
                      <a:pt x="3730" y="1487"/>
                    </a:cubicBezTo>
                    <a:cubicBezTo>
                      <a:pt x="3740" y="1468"/>
                      <a:pt x="3753" y="1447"/>
                      <a:pt x="3766" y="1420"/>
                    </a:cubicBezTo>
                    <a:cubicBezTo>
                      <a:pt x="3866" y="1247"/>
                      <a:pt x="3674" y="930"/>
                      <a:pt x="3605" y="813"/>
                    </a:cubicBezTo>
                    <a:cubicBezTo>
                      <a:pt x="3476" y="590"/>
                      <a:pt x="3142" y="108"/>
                      <a:pt x="2277" y="11"/>
                    </a:cubicBezTo>
                    <a:cubicBezTo>
                      <a:pt x="2210" y="4"/>
                      <a:pt x="2143" y="0"/>
                      <a:pt x="2074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4631540" y="500489"/>
                <a:ext cx="142626" cy="246861"/>
              </a:xfrm>
              <a:custGeom>
                <a:rect b="b" l="l" r="r" t="t"/>
                <a:pathLst>
                  <a:path extrusionOk="0" h="1286" w="743">
                    <a:moveTo>
                      <a:pt x="98" y="582"/>
                    </a:moveTo>
                    <a:cubicBezTo>
                      <a:pt x="98" y="582"/>
                      <a:pt x="1" y="233"/>
                      <a:pt x="195" y="116"/>
                    </a:cubicBezTo>
                    <a:cubicBezTo>
                      <a:pt x="387" y="1"/>
                      <a:pt x="570" y="130"/>
                      <a:pt x="656" y="333"/>
                    </a:cubicBezTo>
                    <a:cubicBezTo>
                      <a:pt x="742" y="538"/>
                      <a:pt x="727" y="1098"/>
                      <a:pt x="638" y="1191"/>
                    </a:cubicBezTo>
                    <a:cubicBezTo>
                      <a:pt x="547" y="1285"/>
                      <a:pt x="381" y="1222"/>
                      <a:pt x="322" y="1151"/>
                    </a:cubicBezTo>
                    <a:cubicBezTo>
                      <a:pt x="265" y="1081"/>
                      <a:pt x="119" y="704"/>
                      <a:pt x="99" y="582"/>
                    </a:cubicBezTo>
                    <a:close/>
                  </a:path>
                </a:pathLst>
              </a:custGeom>
              <a:solidFill>
                <a:srgbClr val="FEC0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4656687" y="531779"/>
                <a:ext cx="95596" cy="162590"/>
              </a:xfrm>
              <a:custGeom>
                <a:rect b="b" l="l" r="r" t="t"/>
                <a:pathLst>
                  <a:path extrusionOk="0" h="847" w="498">
                    <a:moveTo>
                      <a:pt x="1" y="279"/>
                    </a:moveTo>
                    <a:cubicBezTo>
                      <a:pt x="1" y="279"/>
                      <a:pt x="8" y="69"/>
                      <a:pt x="99" y="42"/>
                    </a:cubicBezTo>
                    <a:cubicBezTo>
                      <a:pt x="190" y="16"/>
                      <a:pt x="327" y="1"/>
                      <a:pt x="393" y="133"/>
                    </a:cubicBezTo>
                    <a:cubicBezTo>
                      <a:pt x="459" y="266"/>
                      <a:pt x="494" y="385"/>
                      <a:pt x="496" y="544"/>
                    </a:cubicBezTo>
                    <a:cubicBezTo>
                      <a:pt x="497" y="702"/>
                      <a:pt x="467" y="835"/>
                      <a:pt x="380" y="841"/>
                    </a:cubicBezTo>
                    <a:cubicBezTo>
                      <a:pt x="294" y="847"/>
                      <a:pt x="128" y="707"/>
                      <a:pt x="1" y="281"/>
                    </a:cubicBezTo>
                    <a:close/>
                  </a:path>
                </a:pathLst>
              </a:custGeom>
              <a:solidFill>
                <a:srgbClr val="F7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4527690" y="347882"/>
                <a:ext cx="172572" cy="367603"/>
              </a:xfrm>
              <a:custGeom>
                <a:rect b="b" l="l" r="r" t="t"/>
                <a:pathLst>
                  <a:path extrusionOk="0" h="1915" w="899">
                    <a:moveTo>
                      <a:pt x="133" y="1"/>
                    </a:moveTo>
                    <a:lnTo>
                      <a:pt x="0" y="247"/>
                    </a:lnTo>
                    <a:lnTo>
                      <a:pt x="0" y="274"/>
                    </a:lnTo>
                    <a:lnTo>
                      <a:pt x="40" y="900"/>
                    </a:lnTo>
                    <a:lnTo>
                      <a:pt x="223" y="1733"/>
                    </a:lnTo>
                    <a:cubicBezTo>
                      <a:pt x="223" y="1733"/>
                      <a:pt x="466" y="1848"/>
                      <a:pt x="705" y="1914"/>
                    </a:cubicBezTo>
                    <a:cubicBezTo>
                      <a:pt x="706" y="1914"/>
                      <a:pt x="707" y="1915"/>
                      <a:pt x="708" y="1915"/>
                    </a:cubicBezTo>
                    <a:cubicBezTo>
                      <a:pt x="777" y="1915"/>
                      <a:pt x="531" y="1080"/>
                      <a:pt x="638" y="1080"/>
                    </a:cubicBezTo>
                    <a:cubicBezTo>
                      <a:pt x="640" y="1080"/>
                      <a:pt x="641" y="1080"/>
                      <a:pt x="643" y="1080"/>
                    </a:cubicBezTo>
                    <a:cubicBezTo>
                      <a:pt x="719" y="1097"/>
                      <a:pt x="805" y="1116"/>
                      <a:pt x="899" y="1136"/>
                    </a:cubicBezTo>
                    <a:cubicBezTo>
                      <a:pt x="891" y="931"/>
                      <a:pt x="880" y="727"/>
                      <a:pt x="866" y="522"/>
                    </a:cubicBezTo>
                    <a:cubicBezTo>
                      <a:pt x="453" y="390"/>
                      <a:pt x="131" y="254"/>
                      <a:pt x="131" y="254"/>
                    </a:cubicBezTo>
                    <a:lnTo>
                      <a:pt x="133" y="1"/>
                    </a:ln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4682601" y="437719"/>
                <a:ext cx="628861" cy="335546"/>
              </a:xfrm>
              <a:custGeom>
                <a:rect b="b" l="l" r="r" t="t"/>
                <a:pathLst>
                  <a:path extrusionOk="0" h="1748" w="3276">
                    <a:moveTo>
                      <a:pt x="3276" y="0"/>
                    </a:moveTo>
                    <a:lnTo>
                      <a:pt x="3247" y="614"/>
                    </a:lnTo>
                    <a:cubicBezTo>
                      <a:pt x="3247" y="614"/>
                      <a:pt x="3207" y="1385"/>
                      <a:pt x="3063" y="1445"/>
                    </a:cubicBezTo>
                    <a:cubicBezTo>
                      <a:pt x="2919" y="1505"/>
                      <a:pt x="2908" y="1520"/>
                      <a:pt x="2813" y="1346"/>
                    </a:cubicBezTo>
                    <a:cubicBezTo>
                      <a:pt x="2717" y="1172"/>
                      <a:pt x="2396" y="1349"/>
                      <a:pt x="2367" y="1398"/>
                    </a:cubicBezTo>
                    <a:cubicBezTo>
                      <a:pt x="2336" y="1448"/>
                      <a:pt x="2234" y="1622"/>
                      <a:pt x="2002" y="1646"/>
                    </a:cubicBezTo>
                    <a:cubicBezTo>
                      <a:pt x="1771" y="1671"/>
                      <a:pt x="1179" y="1748"/>
                      <a:pt x="830" y="1566"/>
                    </a:cubicBezTo>
                    <a:cubicBezTo>
                      <a:pt x="481" y="1383"/>
                      <a:pt x="576" y="759"/>
                      <a:pt x="576" y="759"/>
                    </a:cubicBezTo>
                    <a:lnTo>
                      <a:pt x="1" y="128"/>
                    </a:lnTo>
                    <a:cubicBezTo>
                      <a:pt x="1" y="128"/>
                      <a:pt x="24" y="76"/>
                      <a:pt x="92" y="97"/>
                    </a:cubicBezTo>
                    <a:cubicBezTo>
                      <a:pt x="385" y="193"/>
                      <a:pt x="1291" y="431"/>
                      <a:pt x="2519" y="273"/>
                    </a:cubicBezTo>
                    <a:cubicBezTo>
                      <a:pt x="3273" y="174"/>
                      <a:pt x="3276" y="0"/>
                      <a:pt x="3276" y="0"/>
                    </a:cubicBezTo>
                    <a:close/>
                  </a:path>
                </a:pathLst>
              </a:custGeom>
              <a:solidFill>
                <a:srgbClr val="7EDC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7"/>
              <p:cNvSpPr/>
              <p:nvPr/>
            </p:nvSpPr>
            <p:spPr>
              <a:xfrm>
                <a:off x="4682601" y="437719"/>
                <a:ext cx="628861" cy="335546"/>
              </a:xfrm>
              <a:custGeom>
                <a:rect b="b" l="l" r="r" t="t"/>
                <a:pathLst>
                  <a:path extrusionOk="0" h="1748" w="3276">
                    <a:moveTo>
                      <a:pt x="3276" y="0"/>
                    </a:moveTo>
                    <a:lnTo>
                      <a:pt x="3247" y="614"/>
                    </a:lnTo>
                    <a:cubicBezTo>
                      <a:pt x="3247" y="614"/>
                      <a:pt x="3207" y="1385"/>
                      <a:pt x="3063" y="1445"/>
                    </a:cubicBezTo>
                    <a:cubicBezTo>
                      <a:pt x="2919" y="1505"/>
                      <a:pt x="2908" y="1520"/>
                      <a:pt x="2813" y="1346"/>
                    </a:cubicBezTo>
                    <a:cubicBezTo>
                      <a:pt x="2717" y="1172"/>
                      <a:pt x="2396" y="1349"/>
                      <a:pt x="2367" y="1398"/>
                    </a:cubicBezTo>
                    <a:cubicBezTo>
                      <a:pt x="2336" y="1448"/>
                      <a:pt x="2234" y="1622"/>
                      <a:pt x="2002" y="1646"/>
                    </a:cubicBezTo>
                    <a:cubicBezTo>
                      <a:pt x="1771" y="1671"/>
                      <a:pt x="1179" y="1748"/>
                      <a:pt x="830" y="1566"/>
                    </a:cubicBezTo>
                    <a:cubicBezTo>
                      <a:pt x="481" y="1383"/>
                      <a:pt x="576" y="759"/>
                      <a:pt x="576" y="759"/>
                    </a:cubicBezTo>
                    <a:lnTo>
                      <a:pt x="1" y="128"/>
                    </a:lnTo>
                    <a:cubicBezTo>
                      <a:pt x="1" y="128"/>
                      <a:pt x="24" y="76"/>
                      <a:pt x="92" y="97"/>
                    </a:cubicBezTo>
                    <a:cubicBezTo>
                      <a:pt x="385" y="193"/>
                      <a:pt x="1291" y="431"/>
                      <a:pt x="2519" y="273"/>
                    </a:cubicBezTo>
                    <a:cubicBezTo>
                      <a:pt x="3273" y="174"/>
                      <a:pt x="3276" y="0"/>
                      <a:pt x="32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A7CE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37"/>
              <p:cNvSpPr/>
              <p:nvPr/>
            </p:nvSpPr>
            <p:spPr>
              <a:xfrm>
                <a:off x="5804219" y="2212766"/>
                <a:ext cx="329979" cy="186777"/>
              </a:xfrm>
              <a:custGeom>
                <a:rect b="b" l="l" r="r" t="t"/>
                <a:pathLst>
                  <a:path extrusionOk="0" h="973" w="1719">
                    <a:moveTo>
                      <a:pt x="335" y="0"/>
                    </a:moveTo>
                    <a:cubicBezTo>
                      <a:pt x="326" y="0"/>
                      <a:pt x="318" y="1"/>
                      <a:pt x="311" y="2"/>
                    </a:cubicBezTo>
                    <a:cubicBezTo>
                      <a:pt x="177" y="29"/>
                      <a:pt x="17" y="159"/>
                      <a:pt x="18" y="212"/>
                    </a:cubicBezTo>
                    <a:cubicBezTo>
                      <a:pt x="18" y="262"/>
                      <a:pt x="0" y="532"/>
                      <a:pt x="52" y="593"/>
                    </a:cubicBezTo>
                    <a:cubicBezTo>
                      <a:pt x="105" y="655"/>
                      <a:pt x="326" y="767"/>
                      <a:pt x="383" y="767"/>
                    </a:cubicBezTo>
                    <a:cubicBezTo>
                      <a:pt x="440" y="767"/>
                      <a:pt x="706" y="738"/>
                      <a:pt x="706" y="738"/>
                    </a:cubicBezTo>
                    <a:lnTo>
                      <a:pt x="951" y="712"/>
                    </a:lnTo>
                    <a:cubicBezTo>
                      <a:pt x="951" y="712"/>
                      <a:pt x="1197" y="930"/>
                      <a:pt x="1277" y="950"/>
                    </a:cubicBezTo>
                    <a:cubicBezTo>
                      <a:pt x="1322" y="961"/>
                      <a:pt x="1399" y="973"/>
                      <a:pt x="1469" y="973"/>
                    </a:cubicBezTo>
                    <a:cubicBezTo>
                      <a:pt x="1522" y="973"/>
                      <a:pt x="1571" y="966"/>
                      <a:pt x="1595" y="947"/>
                    </a:cubicBezTo>
                    <a:cubicBezTo>
                      <a:pt x="1652" y="905"/>
                      <a:pt x="1718" y="848"/>
                      <a:pt x="1718" y="802"/>
                    </a:cubicBezTo>
                    <a:cubicBezTo>
                      <a:pt x="1718" y="755"/>
                      <a:pt x="1687" y="679"/>
                      <a:pt x="1631" y="679"/>
                    </a:cubicBezTo>
                    <a:cubicBezTo>
                      <a:pt x="1630" y="679"/>
                      <a:pt x="1630" y="679"/>
                      <a:pt x="1629" y="679"/>
                    </a:cubicBezTo>
                    <a:cubicBezTo>
                      <a:pt x="1572" y="679"/>
                      <a:pt x="1460" y="681"/>
                      <a:pt x="1460" y="681"/>
                    </a:cubicBezTo>
                    <a:cubicBezTo>
                      <a:pt x="1460" y="681"/>
                      <a:pt x="1207" y="315"/>
                      <a:pt x="1166" y="295"/>
                    </a:cubicBezTo>
                    <a:cubicBezTo>
                      <a:pt x="1124" y="275"/>
                      <a:pt x="948" y="224"/>
                      <a:pt x="948" y="224"/>
                    </a:cubicBezTo>
                    <a:cubicBezTo>
                      <a:pt x="948" y="224"/>
                      <a:pt x="496" y="0"/>
                      <a:pt x="335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37"/>
              <p:cNvSpPr/>
              <p:nvPr/>
            </p:nvSpPr>
            <p:spPr>
              <a:xfrm>
                <a:off x="4525962" y="18288"/>
                <a:ext cx="785884" cy="506774"/>
              </a:xfrm>
              <a:custGeom>
                <a:rect b="b" l="l" r="r" t="t"/>
                <a:pathLst>
                  <a:path extrusionOk="0" h="2640" w="4094">
                    <a:moveTo>
                      <a:pt x="1892" y="1"/>
                    </a:moveTo>
                    <a:cubicBezTo>
                      <a:pt x="496" y="1"/>
                      <a:pt x="102" y="1057"/>
                      <a:pt x="20" y="1590"/>
                    </a:cubicBezTo>
                    <a:cubicBezTo>
                      <a:pt x="6" y="1676"/>
                      <a:pt x="0" y="1747"/>
                      <a:pt x="0" y="1798"/>
                    </a:cubicBezTo>
                    <a:cubicBezTo>
                      <a:pt x="0" y="1902"/>
                      <a:pt x="3" y="2005"/>
                      <a:pt x="9" y="2101"/>
                    </a:cubicBezTo>
                    <a:cubicBezTo>
                      <a:pt x="22" y="2387"/>
                      <a:pt x="49" y="2617"/>
                      <a:pt x="49" y="2617"/>
                    </a:cubicBezTo>
                    <a:lnTo>
                      <a:pt x="1137" y="2639"/>
                    </a:lnTo>
                    <a:lnTo>
                      <a:pt x="937" y="2402"/>
                    </a:lnTo>
                    <a:lnTo>
                      <a:pt x="806" y="2247"/>
                    </a:lnTo>
                    <a:lnTo>
                      <a:pt x="806" y="2247"/>
                    </a:lnTo>
                    <a:cubicBezTo>
                      <a:pt x="846" y="2262"/>
                      <a:pt x="1502" y="2511"/>
                      <a:pt x="2518" y="2511"/>
                    </a:cubicBezTo>
                    <a:cubicBezTo>
                      <a:pt x="2770" y="2511"/>
                      <a:pt x="3043" y="2495"/>
                      <a:pt x="3335" y="2458"/>
                    </a:cubicBezTo>
                    <a:cubicBezTo>
                      <a:pt x="3983" y="2373"/>
                      <a:pt x="4073" y="2279"/>
                      <a:pt x="4087" y="2253"/>
                    </a:cubicBezTo>
                    <a:lnTo>
                      <a:pt x="4087" y="2251"/>
                    </a:lnTo>
                    <a:cubicBezTo>
                      <a:pt x="4092" y="2188"/>
                      <a:pt x="4093" y="2068"/>
                      <a:pt x="4081" y="1921"/>
                    </a:cubicBezTo>
                    <a:cubicBezTo>
                      <a:pt x="4035" y="1324"/>
                      <a:pt x="3752" y="224"/>
                      <a:pt x="2312" y="30"/>
                    </a:cubicBezTo>
                    <a:cubicBezTo>
                      <a:pt x="2163" y="10"/>
                      <a:pt x="2023" y="1"/>
                      <a:pt x="1892" y="1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37"/>
              <p:cNvSpPr/>
              <p:nvPr/>
            </p:nvSpPr>
            <p:spPr>
              <a:xfrm>
                <a:off x="4808526" y="18479"/>
                <a:ext cx="503511" cy="470110"/>
              </a:xfrm>
              <a:custGeom>
                <a:rect b="b" l="l" r="r" t="t"/>
                <a:pathLst>
                  <a:path extrusionOk="0" h="2449" w="2623">
                    <a:moveTo>
                      <a:pt x="427" y="1"/>
                    </a:moveTo>
                    <a:cubicBezTo>
                      <a:pt x="273" y="1"/>
                      <a:pt x="131" y="13"/>
                      <a:pt x="0" y="37"/>
                    </a:cubicBezTo>
                    <a:cubicBezTo>
                      <a:pt x="37" y="34"/>
                      <a:pt x="122" y="25"/>
                      <a:pt x="240" y="25"/>
                    </a:cubicBezTo>
                    <a:cubicBezTo>
                      <a:pt x="629" y="25"/>
                      <a:pt x="1374" y="126"/>
                      <a:pt x="1921" y="906"/>
                    </a:cubicBezTo>
                    <a:lnTo>
                      <a:pt x="1921" y="904"/>
                    </a:lnTo>
                    <a:lnTo>
                      <a:pt x="1921" y="904"/>
                    </a:lnTo>
                    <a:cubicBezTo>
                      <a:pt x="2240" y="1358"/>
                      <a:pt x="2411" y="2305"/>
                      <a:pt x="2018" y="2434"/>
                    </a:cubicBezTo>
                    <a:lnTo>
                      <a:pt x="2018" y="2434"/>
                    </a:lnTo>
                    <a:cubicBezTo>
                      <a:pt x="2526" y="2357"/>
                      <a:pt x="2602" y="2275"/>
                      <a:pt x="2615" y="2252"/>
                    </a:cubicBezTo>
                    <a:lnTo>
                      <a:pt x="2615" y="2250"/>
                    </a:lnTo>
                    <a:cubicBezTo>
                      <a:pt x="2620" y="2187"/>
                      <a:pt x="2623" y="2069"/>
                      <a:pt x="2611" y="1920"/>
                    </a:cubicBezTo>
                    <a:cubicBezTo>
                      <a:pt x="2564" y="1323"/>
                      <a:pt x="2281" y="223"/>
                      <a:pt x="840" y="29"/>
                    </a:cubicBezTo>
                    <a:cubicBezTo>
                      <a:pt x="694" y="10"/>
                      <a:pt x="556" y="1"/>
                      <a:pt x="427" y="1"/>
                    </a:cubicBezTo>
                    <a:close/>
                    <a:moveTo>
                      <a:pt x="2018" y="2434"/>
                    </a:moveTo>
                    <a:cubicBezTo>
                      <a:pt x="1986" y="2439"/>
                      <a:pt x="1952" y="2444"/>
                      <a:pt x="1917" y="2449"/>
                    </a:cubicBezTo>
                    <a:cubicBezTo>
                      <a:pt x="1918" y="2449"/>
                      <a:pt x="1920" y="2449"/>
                      <a:pt x="1921" y="2449"/>
                    </a:cubicBezTo>
                    <a:cubicBezTo>
                      <a:pt x="1957" y="2449"/>
                      <a:pt x="1989" y="2444"/>
                      <a:pt x="2018" y="2434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37"/>
              <p:cNvSpPr/>
              <p:nvPr/>
            </p:nvSpPr>
            <p:spPr>
              <a:xfrm>
                <a:off x="4556868" y="449428"/>
                <a:ext cx="251852" cy="273543"/>
              </a:xfrm>
              <a:custGeom>
                <a:rect b="b" l="l" r="r" t="t"/>
                <a:pathLst>
                  <a:path extrusionOk="0" h="1425" w="1312">
                    <a:moveTo>
                      <a:pt x="566" y="0"/>
                    </a:moveTo>
                    <a:cubicBezTo>
                      <a:pt x="354" y="0"/>
                      <a:pt x="169" y="144"/>
                      <a:pt x="99" y="393"/>
                    </a:cubicBezTo>
                    <a:cubicBezTo>
                      <a:pt x="1" y="745"/>
                      <a:pt x="170" y="1173"/>
                      <a:pt x="477" y="1350"/>
                    </a:cubicBezTo>
                    <a:cubicBezTo>
                      <a:pt x="567" y="1401"/>
                      <a:pt x="658" y="1425"/>
                      <a:pt x="745" y="1425"/>
                    </a:cubicBezTo>
                    <a:cubicBezTo>
                      <a:pt x="957" y="1425"/>
                      <a:pt x="1143" y="1281"/>
                      <a:pt x="1213" y="1031"/>
                    </a:cubicBezTo>
                    <a:cubicBezTo>
                      <a:pt x="1311" y="681"/>
                      <a:pt x="1142" y="252"/>
                      <a:pt x="834" y="76"/>
                    </a:cubicBezTo>
                    <a:cubicBezTo>
                      <a:pt x="745" y="25"/>
                      <a:pt x="653" y="0"/>
                      <a:pt x="566" y="0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37"/>
              <p:cNvSpPr/>
              <p:nvPr/>
            </p:nvSpPr>
            <p:spPr>
              <a:xfrm>
                <a:off x="4589309" y="484941"/>
                <a:ext cx="186585" cy="202518"/>
              </a:xfrm>
              <a:custGeom>
                <a:rect b="b" l="l" r="r" t="t"/>
                <a:pathLst>
                  <a:path extrusionOk="0" h="1055" w="972">
                    <a:moveTo>
                      <a:pt x="421" y="0"/>
                    </a:moveTo>
                    <a:cubicBezTo>
                      <a:pt x="264" y="0"/>
                      <a:pt x="126" y="107"/>
                      <a:pt x="75" y="291"/>
                    </a:cubicBezTo>
                    <a:cubicBezTo>
                      <a:pt x="1" y="551"/>
                      <a:pt x="127" y="868"/>
                      <a:pt x="355" y="999"/>
                    </a:cubicBezTo>
                    <a:cubicBezTo>
                      <a:pt x="421" y="1037"/>
                      <a:pt x="489" y="1055"/>
                      <a:pt x="554" y="1055"/>
                    </a:cubicBezTo>
                    <a:cubicBezTo>
                      <a:pt x="710" y="1055"/>
                      <a:pt x="848" y="948"/>
                      <a:pt x="899" y="763"/>
                    </a:cubicBezTo>
                    <a:cubicBezTo>
                      <a:pt x="971" y="503"/>
                      <a:pt x="847" y="186"/>
                      <a:pt x="619" y="56"/>
                    </a:cubicBezTo>
                    <a:cubicBezTo>
                      <a:pt x="553" y="18"/>
                      <a:pt x="485" y="0"/>
                      <a:pt x="421" y="0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4607929" y="504904"/>
                <a:ext cx="149729" cy="162782"/>
              </a:xfrm>
              <a:custGeom>
                <a:rect b="b" l="l" r="r" t="t"/>
                <a:pathLst>
                  <a:path extrusionOk="0" h="848" w="780">
                    <a:moveTo>
                      <a:pt x="336" y="0"/>
                    </a:moveTo>
                    <a:cubicBezTo>
                      <a:pt x="210" y="0"/>
                      <a:pt x="101" y="85"/>
                      <a:pt x="59" y="233"/>
                    </a:cubicBezTo>
                    <a:cubicBezTo>
                      <a:pt x="1" y="442"/>
                      <a:pt x="101" y="698"/>
                      <a:pt x="284" y="802"/>
                    </a:cubicBezTo>
                    <a:cubicBezTo>
                      <a:pt x="337" y="833"/>
                      <a:pt x="391" y="847"/>
                      <a:pt x="443" y="847"/>
                    </a:cubicBezTo>
                    <a:cubicBezTo>
                      <a:pt x="569" y="847"/>
                      <a:pt x="679" y="762"/>
                      <a:pt x="721" y="613"/>
                    </a:cubicBezTo>
                    <a:cubicBezTo>
                      <a:pt x="779" y="404"/>
                      <a:pt x="679" y="150"/>
                      <a:pt x="496" y="46"/>
                    </a:cubicBezTo>
                    <a:cubicBezTo>
                      <a:pt x="442" y="15"/>
                      <a:pt x="388" y="0"/>
                      <a:pt x="336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4699302" y="38635"/>
                <a:ext cx="285253" cy="135332"/>
              </a:xfrm>
              <a:custGeom>
                <a:rect b="b" l="l" r="r" t="t"/>
                <a:pathLst>
                  <a:path extrusionOk="0" h="705" w="1486">
                    <a:moveTo>
                      <a:pt x="863" y="1"/>
                    </a:moveTo>
                    <a:cubicBezTo>
                      <a:pt x="812" y="1"/>
                      <a:pt x="761" y="3"/>
                      <a:pt x="708" y="9"/>
                    </a:cubicBezTo>
                    <a:cubicBezTo>
                      <a:pt x="308" y="49"/>
                      <a:pt x="0" y="235"/>
                      <a:pt x="18" y="426"/>
                    </a:cubicBezTo>
                    <a:cubicBezTo>
                      <a:pt x="36" y="592"/>
                      <a:pt x="294" y="704"/>
                      <a:pt x="625" y="704"/>
                    </a:cubicBezTo>
                    <a:cubicBezTo>
                      <a:pt x="674" y="704"/>
                      <a:pt x="725" y="702"/>
                      <a:pt x="777" y="696"/>
                    </a:cubicBezTo>
                    <a:cubicBezTo>
                      <a:pt x="1177" y="656"/>
                      <a:pt x="1486" y="469"/>
                      <a:pt x="1466" y="280"/>
                    </a:cubicBezTo>
                    <a:cubicBezTo>
                      <a:pt x="1450" y="114"/>
                      <a:pt x="1192" y="1"/>
                      <a:pt x="863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4508686" y="327150"/>
                <a:ext cx="819669" cy="188313"/>
              </a:xfrm>
              <a:custGeom>
                <a:rect b="b" l="l" r="r" t="t"/>
                <a:pathLst>
                  <a:path extrusionOk="0" h="981" w="4270">
                    <a:moveTo>
                      <a:pt x="107" y="1"/>
                    </a:moveTo>
                    <a:lnTo>
                      <a:pt x="32" y="84"/>
                    </a:lnTo>
                    <a:lnTo>
                      <a:pt x="1" y="447"/>
                    </a:lnTo>
                    <a:cubicBezTo>
                      <a:pt x="1" y="447"/>
                      <a:pt x="1277" y="980"/>
                      <a:pt x="2537" y="980"/>
                    </a:cubicBezTo>
                    <a:cubicBezTo>
                      <a:pt x="2598" y="980"/>
                      <a:pt x="2659" y="979"/>
                      <a:pt x="2720" y="976"/>
                    </a:cubicBezTo>
                    <a:cubicBezTo>
                      <a:pt x="4037" y="918"/>
                      <a:pt x="4269" y="698"/>
                      <a:pt x="4269" y="698"/>
                    </a:cubicBezTo>
                    <a:lnTo>
                      <a:pt x="4269" y="327"/>
                    </a:lnTo>
                    <a:lnTo>
                      <a:pt x="4163" y="219"/>
                    </a:lnTo>
                    <a:cubicBezTo>
                      <a:pt x="3684" y="396"/>
                      <a:pt x="3165" y="460"/>
                      <a:pt x="2663" y="460"/>
                    </a:cubicBezTo>
                    <a:cubicBezTo>
                      <a:pt x="1322" y="460"/>
                      <a:pt x="107" y="1"/>
                      <a:pt x="107" y="1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4744412" y="369189"/>
                <a:ext cx="583558" cy="146274"/>
              </a:xfrm>
              <a:custGeom>
                <a:rect b="b" l="l" r="r" t="t"/>
                <a:pathLst>
                  <a:path extrusionOk="0" h="762" w="3040">
                    <a:moveTo>
                      <a:pt x="2935" y="0"/>
                    </a:moveTo>
                    <a:cubicBezTo>
                      <a:pt x="2456" y="176"/>
                      <a:pt x="1938" y="241"/>
                      <a:pt x="1436" y="241"/>
                    </a:cubicBezTo>
                    <a:cubicBezTo>
                      <a:pt x="991" y="241"/>
                      <a:pt x="560" y="190"/>
                      <a:pt x="182" y="122"/>
                    </a:cubicBezTo>
                    <a:lnTo>
                      <a:pt x="27" y="139"/>
                    </a:lnTo>
                    <a:lnTo>
                      <a:pt x="0" y="603"/>
                    </a:lnTo>
                    <a:cubicBezTo>
                      <a:pt x="397" y="692"/>
                      <a:pt x="851" y="761"/>
                      <a:pt x="1303" y="761"/>
                    </a:cubicBezTo>
                    <a:cubicBezTo>
                      <a:pt x="1366" y="761"/>
                      <a:pt x="1429" y="760"/>
                      <a:pt x="1492" y="757"/>
                    </a:cubicBezTo>
                    <a:cubicBezTo>
                      <a:pt x="2809" y="699"/>
                      <a:pt x="3040" y="480"/>
                      <a:pt x="3040" y="480"/>
                    </a:cubicBezTo>
                    <a:lnTo>
                      <a:pt x="3040" y="108"/>
                    </a:lnTo>
                    <a:lnTo>
                      <a:pt x="2935" y="0"/>
                    </a:ln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4514637" y="327150"/>
                <a:ext cx="812759" cy="115944"/>
              </a:xfrm>
              <a:custGeom>
                <a:rect b="b" l="l" r="r" t="t"/>
                <a:pathLst>
                  <a:path extrusionOk="0" h="604" w="4234">
                    <a:moveTo>
                      <a:pt x="76" y="1"/>
                    </a:moveTo>
                    <a:lnTo>
                      <a:pt x="1" y="82"/>
                    </a:lnTo>
                    <a:cubicBezTo>
                      <a:pt x="204" y="164"/>
                      <a:pt x="1361" y="603"/>
                      <a:pt x="2505" y="603"/>
                    </a:cubicBezTo>
                    <a:cubicBezTo>
                      <a:pt x="2566" y="603"/>
                      <a:pt x="2628" y="602"/>
                      <a:pt x="2689" y="599"/>
                    </a:cubicBezTo>
                    <a:cubicBezTo>
                      <a:pt x="3918" y="544"/>
                      <a:pt x="4201" y="350"/>
                      <a:pt x="4234" y="324"/>
                    </a:cubicBezTo>
                    <a:lnTo>
                      <a:pt x="4132" y="219"/>
                    </a:lnTo>
                    <a:lnTo>
                      <a:pt x="4132" y="218"/>
                    </a:lnTo>
                    <a:cubicBezTo>
                      <a:pt x="3652" y="395"/>
                      <a:pt x="3132" y="459"/>
                      <a:pt x="2630" y="459"/>
                    </a:cubicBezTo>
                    <a:cubicBezTo>
                      <a:pt x="1290" y="459"/>
                      <a:pt x="76" y="1"/>
                      <a:pt x="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A7CE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5" name="Google Shape;635;p37"/>
            <p:cNvSpPr/>
            <p:nvPr/>
          </p:nvSpPr>
          <p:spPr>
            <a:xfrm>
              <a:off x="6027083" y="2250582"/>
              <a:ext cx="160862" cy="350135"/>
            </a:xfrm>
            <a:custGeom>
              <a:rect b="b" l="l" r="r" t="t"/>
              <a:pathLst>
                <a:path extrusionOk="0" h="1824" w="838">
                  <a:moveTo>
                    <a:pt x="805" y="0"/>
                  </a:moveTo>
                  <a:cubicBezTo>
                    <a:pt x="790" y="0"/>
                    <a:pt x="776" y="10"/>
                    <a:pt x="773" y="27"/>
                  </a:cubicBezTo>
                  <a:lnTo>
                    <a:pt x="674" y="555"/>
                  </a:lnTo>
                  <a:lnTo>
                    <a:pt x="656" y="591"/>
                  </a:lnTo>
                  <a:lnTo>
                    <a:pt x="503" y="1457"/>
                  </a:lnTo>
                  <a:lnTo>
                    <a:pt x="410" y="1427"/>
                  </a:lnTo>
                  <a:cubicBezTo>
                    <a:pt x="406" y="1425"/>
                    <a:pt x="403" y="1425"/>
                    <a:pt x="400" y="1425"/>
                  </a:cubicBezTo>
                  <a:cubicBezTo>
                    <a:pt x="394" y="1427"/>
                    <a:pt x="386" y="1430"/>
                    <a:pt x="380" y="1436"/>
                  </a:cubicBezTo>
                  <a:cubicBezTo>
                    <a:pt x="379" y="1436"/>
                    <a:pt x="377" y="1438"/>
                    <a:pt x="377" y="1439"/>
                  </a:cubicBezTo>
                  <a:cubicBezTo>
                    <a:pt x="368" y="1448"/>
                    <a:pt x="362" y="1459"/>
                    <a:pt x="357" y="1471"/>
                  </a:cubicBezTo>
                  <a:cubicBezTo>
                    <a:pt x="354" y="1477"/>
                    <a:pt x="353" y="1484"/>
                    <a:pt x="351" y="1491"/>
                  </a:cubicBezTo>
                  <a:cubicBezTo>
                    <a:pt x="350" y="1501"/>
                    <a:pt x="350" y="1510"/>
                    <a:pt x="351" y="1519"/>
                  </a:cubicBezTo>
                  <a:cubicBezTo>
                    <a:pt x="354" y="1533"/>
                    <a:pt x="362" y="1542"/>
                    <a:pt x="371" y="1545"/>
                  </a:cubicBezTo>
                  <a:lnTo>
                    <a:pt x="491" y="1585"/>
                  </a:lnTo>
                  <a:cubicBezTo>
                    <a:pt x="496" y="1604"/>
                    <a:pt x="503" y="1621"/>
                    <a:pt x="520" y="1631"/>
                  </a:cubicBezTo>
                  <a:cubicBezTo>
                    <a:pt x="533" y="1640"/>
                    <a:pt x="547" y="1644"/>
                    <a:pt x="561" y="1644"/>
                  </a:cubicBezTo>
                  <a:cubicBezTo>
                    <a:pt x="598" y="1644"/>
                    <a:pt x="633" y="1617"/>
                    <a:pt x="637" y="1577"/>
                  </a:cubicBezTo>
                  <a:lnTo>
                    <a:pt x="774" y="608"/>
                  </a:lnTo>
                  <a:lnTo>
                    <a:pt x="768" y="561"/>
                  </a:lnTo>
                  <a:lnTo>
                    <a:pt x="836" y="36"/>
                  </a:lnTo>
                  <a:cubicBezTo>
                    <a:pt x="837" y="25"/>
                    <a:pt x="831" y="13"/>
                    <a:pt x="822" y="5"/>
                  </a:cubicBezTo>
                  <a:cubicBezTo>
                    <a:pt x="816" y="2"/>
                    <a:pt x="811" y="0"/>
                    <a:pt x="805" y="0"/>
                  </a:cubicBezTo>
                  <a:close/>
                  <a:moveTo>
                    <a:pt x="454" y="180"/>
                  </a:moveTo>
                  <a:cubicBezTo>
                    <a:pt x="440" y="180"/>
                    <a:pt x="427" y="190"/>
                    <a:pt x="423" y="205"/>
                  </a:cubicBezTo>
                  <a:lnTo>
                    <a:pt x="325" y="735"/>
                  </a:lnTo>
                  <a:lnTo>
                    <a:pt x="305" y="771"/>
                  </a:lnTo>
                  <a:lnTo>
                    <a:pt x="154" y="1637"/>
                  </a:lnTo>
                  <a:lnTo>
                    <a:pt x="60" y="1605"/>
                  </a:lnTo>
                  <a:lnTo>
                    <a:pt x="50" y="1605"/>
                  </a:lnTo>
                  <a:cubicBezTo>
                    <a:pt x="43" y="1605"/>
                    <a:pt x="37" y="1608"/>
                    <a:pt x="31" y="1614"/>
                  </a:cubicBezTo>
                  <a:cubicBezTo>
                    <a:pt x="30" y="1616"/>
                    <a:pt x="28" y="1617"/>
                    <a:pt x="26" y="1619"/>
                  </a:cubicBezTo>
                  <a:cubicBezTo>
                    <a:pt x="19" y="1627"/>
                    <a:pt x="11" y="1637"/>
                    <a:pt x="7" y="1650"/>
                  </a:cubicBezTo>
                  <a:cubicBezTo>
                    <a:pt x="5" y="1656"/>
                    <a:pt x="3" y="1664"/>
                    <a:pt x="2" y="1670"/>
                  </a:cubicBezTo>
                  <a:cubicBezTo>
                    <a:pt x="0" y="1679"/>
                    <a:pt x="0" y="1690"/>
                    <a:pt x="2" y="1697"/>
                  </a:cubicBezTo>
                  <a:cubicBezTo>
                    <a:pt x="5" y="1713"/>
                    <a:pt x="11" y="1722"/>
                    <a:pt x="20" y="1725"/>
                  </a:cubicBezTo>
                  <a:lnTo>
                    <a:pt x="140" y="1765"/>
                  </a:lnTo>
                  <a:cubicBezTo>
                    <a:pt x="145" y="1784"/>
                    <a:pt x="154" y="1799"/>
                    <a:pt x="170" y="1810"/>
                  </a:cubicBezTo>
                  <a:cubicBezTo>
                    <a:pt x="183" y="1819"/>
                    <a:pt x="198" y="1823"/>
                    <a:pt x="212" y="1823"/>
                  </a:cubicBezTo>
                  <a:cubicBezTo>
                    <a:pt x="249" y="1823"/>
                    <a:pt x="282" y="1797"/>
                    <a:pt x="288" y="1756"/>
                  </a:cubicBezTo>
                  <a:lnTo>
                    <a:pt x="423" y="787"/>
                  </a:lnTo>
                  <a:lnTo>
                    <a:pt x="419" y="741"/>
                  </a:lnTo>
                  <a:lnTo>
                    <a:pt x="485" y="216"/>
                  </a:lnTo>
                  <a:cubicBezTo>
                    <a:pt x="486" y="204"/>
                    <a:pt x="482" y="192"/>
                    <a:pt x="471" y="185"/>
                  </a:cubicBezTo>
                  <a:cubicBezTo>
                    <a:pt x="466" y="182"/>
                    <a:pt x="460" y="180"/>
                    <a:pt x="454" y="180"/>
                  </a:cubicBez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" name="Google Shape;636;p37"/>
          <p:cNvGrpSpPr/>
          <p:nvPr/>
        </p:nvGrpSpPr>
        <p:grpSpPr>
          <a:xfrm>
            <a:off x="5685339" y="756356"/>
            <a:ext cx="1114537" cy="978396"/>
            <a:chOff x="5047469" y="3327650"/>
            <a:chExt cx="1759054" cy="1225138"/>
          </a:xfrm>
        </p:grpSpPr>
        <p:sp>
          <p:nvSpPr>
            <p:cNvPr id="637" name="Google Shape;637;p37"/>
            <p:cNvSpPr/>
            <p:nvPr/>
          </p:nvSpPr>
          <p:spPr>
            <a:xfrm>
              <a:off x="6050536" y="4425231"/>
              <a:ext cx="163076" cy="94228"/>
            </a:xfrm>
            <a:custGeom>
              <a:rect b="b" l="l" r="r" t="t"/>
              <a:pathLst>
                <a:path extrusionOk="0" h="1912" w="3309">
                  <a:moveTo>
                    <a:pt x="346" y="1"/>
                  </a:moveTo>
                  <a:lnTo>
                    <a:pt x="0" y="242"/>
                  </a:lnTo>
                  <a:lnTo>
                    <a:pt x="2920" y="1911"/>
                  </a:lnTo>
                  <a:lnTo>
                    <a:pt x="3309" y="1687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ABBC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5641842" y="4421979"/>
              <a:ext cx="163125" cy="94228"/>
            </a:xfrm>
            <a:custGeom>
              <a:rect b="b" l="l" r="r" t="t"/>
              <a:pathLst>
                <a:path extrusionOk="0" h="1912" w="3310">
                  <a:moveTo>
                    <a:pt x="2963" y="1"/>
                  </a:moveTo>
                  <a:lnTo>
                    <a:pt x="1" y="1685"/>
                  </a:lnTo>
                  <a:lnTo>
                    <a:pt x="390" y="1911"/>
                  </a:lnTo>
                  <a:lnTo>
                    <a:pt x="3309" y="242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ABBC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9" name="Google Shape;639;p37"/>
            <p:cNvGrpSpPr/>
            <p:nvPr/>
          </p:nvGrpSpPr>
          <p:grpSpPr>
            <a:xfrm>
              <a:off x="5734554" y="4134667"/>
              <a:ext cx="380414" cy="418121"/>
              <a:chOff x="4930599" y="6239777"/>
              <a:chExt cx="907260" cy="997189"/>
            </a:xfrm>
          </p:grpSpPr>
          <p:sp>
            <p:nvSpPr>
              <p:cNvPr id="640" name="Google Shape;640;p37"/>
              <p:cNvSpPr/>
              <p:nvPr/>
            </p:nvSpPr>
            <p:spPr>
              <a:xfrm>
                <a:off x="4930599" y="6501649"/>
                <a:ext cx="453623" cy="735317"/>
              </a:xfrm>
              <a:custGeom>
                <a:rect b="b" l="l" r="r" t="t"/>
                <a:pathLst>
                  <a:path extrusionOk="0" h="18429" w="11369">
                    <a:moveTo>
                      <a:pt x="0" y="1"/>
                    </a:moveTo>
                    <a:lnTo>
                      <a:pt x="0" y="11865"/>
                    </a:lnTo>
                    <a:lnTo>
                      <a:pt x="11369" y="18429"/>
                    </a:lnTo>
                    <a:lnTo>
                      <a:pt x="11369" y="656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69B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37"/>
              <p:cNvSpPr/>
              <p:nvPr/>
            </p:nvSpPr>
            <p:spPr>
              <a:xfrm>
                <a:off x="4930599" y="6239777"/>
                <a:ext cx="907246" cy="523807"/>
              </a:xfrm>
              <a:custGeom>
                <a:rect b="b" l="l" r="r" t="t"/>
                <a:pathLst>
                  <a:path extrusionOk="0" h="13128" w="22738">
                    <a:moveTo>
                      <a:pt x="11369" y="0"/>
                    </a:moveTo>
                    <a:lnTo>
                      <a:pt x="0" y="6564"/>
                    </a:lnTo>
                    <a:lnTo>
                      <a:pt x="11369" y="13127"/>
                    </a:lnTo>
                    <a:lnTo>
                      <a:pt x="22738" y="6564"/>
                    </a:lnTo>
                    <a:lnTo>
                      <a:pt x="11369" y="0"/>
                    </a:lnTo>
                    <a:close/>
                  </a:path>
                </a:pathLst>
              </a:custGeom>
              <a:solidFill>
                <a:srgbClr val="68BA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37"/>
              <p:cNvSpPr/>
              <p:nvPr/>
            </p:nvSpPr>
            <p:spPr>
              <a:xfrm>
                <a:off x="5135213" y="6342643"/>
                <a:ext cx="260148" cy="148149"/>
              </a:xfrm>
              <a:custGeom>
                <a:rect b="b" l="l" r="r" t="t"/>
                <a:pathLst>
                  <a:path extrusionOk="0" h="3713" w="6520">
                    <a:moveTo>
                      <a:pt x="1805" y="0"/>
                    </a:moveTo>
                    <a:lnTo>
                      <a:pt x="0" y="1042"/>
                    </a:lnTo>
                    <a:lnTo>
                      <a:pt x="4647" y="3712"/>
                    </a:lnTo>
                    <a:lnTo>
                      <a:pt x="6519" y="2635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7"/>
              <p:cNvSpPr/>
              <p:nvPr/>
            </p:nvSpPr>
            <p:spPr>
              <a:xfrm>
                <a:off x="5396047" y="6491155"/>
                <a:ext cx="344975" cy="195151"/>
              </a:xfrm>
              <a:custGeom>
                <a:rect b="b" l="l" r="r" t="t"/>
                <a:pathLst>
                  <a:path extrusionOk="0" h="4891" w="8646">
                    <a:moveTo>
                      <a:pt x="1925" y="1"/>
                    </a:moveTo>
                    <a:lnTo>
                      <a:pt x="1" y="1073"/>
                    </a:lnTo>
                    <a:lnTo>
                      <a:pt x="6647" y="4891"/>
                    </a:lnTo>
                    <a:lnTo>
                      <a:pt x="8646" y="3759"/>
                    </a:lnTo>
                    <a:lnTo>
                      <a:pt x="1925" y="1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7"/>
              <p:cNvSpPr/>
              <p:nvPr/>
            </p:nvSpPr>
            <p:spPr>
              <a:xfrm>
                <a:off x="5320634" y="6447783"/>
                <a:ext cx="152258" cy="86224"/>
              </a:xfrm>
              <a:custGeom>
                <a:rect b="b" l="l" r="r" t="t"/>
                <a:pathLst>
                  <a:path extrusionOk="0" h="2161" w="3816">
                    <a:moveTo>
                      <a:pt x="1872" y="0"/>
                    </a:moveTo>
                    <a:lnTo>
                      <a:pt x="0" y="1077"/>
                    </a:lnTo>
                    <a:lnTo>
                      <a:pt x="1891" y="2160"/>
                    </a:lnTo>
                    <a:lnTo>
                      <a:pt x="3815" y="1088"/>
                    </a:lnTo>
                    <a:lnTo>
                      <a:pt x="1872" y="0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5114943" y="6490756"/>
                <a:ext cx="281135" cy="159799"/>
              </a:xfrm>
              <a:custGeom>
                <a:rect b="b" l="l" r="r" t="t"/>
                <a:pathLst>
                  <a:path extrusionOk="0" h="4005" w="7046">
                    <a:moveTo>
                      <a:pt x="5155" y="0"/>
                    </a:moveTo>
                    <a:lnTo>
                      <a:pt x="1" y="2958"/>
                    </a:lnTo>
                    <a:lnTo>
                      <a:pt x="1807" y="4004"/>
                    </a:lnTo>
                    <a:lnTo>
                      <a:pt x="7046" y="1083"/>
                    </a:lnTo>
                    <a:lnTo>
                      <a:pt x="5155" y="0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5395329" y="6348828"/>
                <a:ext cx="255599" cy="142363"/>
              </a:xfrm>
              <a:custGeom>
                <a:rect b="b" l="l" r="r" t="t"/>
                <a:pathLst>
                  <a:path extrusionOk="0" h="3568" w="6406">
                    <a:moveTo>
                      <a:pt x="4406" y="1"/>
                    </a:moveTo>
                    <a:lnTo>
                      <a:pt x="0" y="2480"/>
                    </a:lnTo>
                    <a:lnTo>
                      <a:pt x="1943" y="3568"/>
                    </a:lnTo>
                    <a:lnTo>
                      <a:pt x="6405" y="1134"/>
                    </a:lnTo>
                    <a:lnTo>
                      <a:pt x="4406" y="1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37"/>
              <p:cNvSpPr/>
              <p:nvPr/>
            </p:nvSpPr>
            <p:spPr>
              <a:xfrm>
                <a:off x="5115023" y="6608824"/>
                <a:ext cx="72099" cy="520615"/>
              </a:xfrm>
              <a:custGeom>
                <a:rect b="b" l="l" r="r" t="t"/>
                <a:pathLst>
                  <a:path extrusionOk="0" h="13048" w="1807">
                    <a:moveTo>
                      <a:pt x="0" y="1"/>
                    </a:moveTo>
                    <a:lnTo>
                      <a:pt x="0" y="11903"/>
                    </a:lnTo>
                    <a:lnTo>
                      <a:pt x="1806" y="13048"/>
                    </a:lnTo>
                    <a:lnTo>
                      <a:pt x="1806" y="10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6F6F8">
                  <a:alpha val="466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>
                <a:off x="5384196" y="6501649"/>
                <a:ext cx="453663" cy="735317"/>
              </a:xfrm>
              <a:custGeom>
                <a:rect b="b" l="l" r="r" t="t"/>
                <a:pathLst>
                  <a:path extrusionOk="0" h="18429" w="11370">
                    <a:moveTo>
                      <a:pt x="11370" y="1"/>
                    </a:moveTo>
                    <a:lnTo>
                      <a:pt x="1" y="6564"/>
                    </a:lnTo>
                    <a:lnTo>
                      <a:pt x="1" y="18429"/>
                    </a:lnTo>
                    <a:lnTo>
                      <a:pt x="11370" y="11865"/>
                    </a:lnTo>
                    <a:lnTo>
                      <a:pt x="11370" y="1"/>
                    </a:lnTo>
                    <a:close/>
                  </a:path>
                </a:pathLst>
              </a:custGeom>
              <a:solidFill>
                <a:srgbClr val="68BA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37"/>
              <p:cNvSpPr/>
              <p:nvPr/>
            </p:nvSpPr>
            <p:spPr>
              <a:xfrm>
                <a:off x="4961682" y="6549291"/>
                <a:ext cx="105416" cy="216019"/>
              </a:xfrm>
              <a:custGeom>
                <a:rect b="b" l="l" r="r" t="t"/>
                <a:pathLst>
                  <a:path extrusionOk="0" h="5414" w="2642">
                    <a:moveTo>
                      <a:pt x="244" y="421"/>
                    </a:moveTo>
                    <a:lnTo>
                      <a:pt x="2399" y="1666"/>
                    </a:lnTo>
                    <a:lnTo>
                      <a:pt x="2399" y="4994"/>
                    </a:lnTo>
                    <a:lnTo>
                      <a:pt x="244" y="3748"/>
                    </a:lnTo>
                    <a:lnTo>
                      <a:pt x="244" y="421"/>
                    </a:lnTo>
                    <a:close/>
                    <a:moveTo>
                      <a:pt x="1" y="1"/>
                    </a:moveTo>
                    <a:lnTo>
                      <a:pt x="1" y="3888"/>
                    </a:lnTo>
                    <a:lnTo>
                      <a:pt x="2642" y="5414"/>
                    </a:lnTo>
                    <a:lnTo>
                      <a:pt x="2642" y="15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37"/>
              <p:cNvSpPr/>
              <p:nvPr/>
            </p:nvSpPr>
            <p:spPr>
              <a:xfrm>
                <a:off x="4994361" y="6647129"/>
                <a:ext cx="35790" cy="63241"/>
              </a:xfrm>
              <a:custGeom>
                <a:rect b="b" l="l" r="r" t="t"/>
                <a:pathLst>
                  <a:path extrusionOk="0" h="1585" w="897">
                    <a:moveTo>
                      <a:pt x="0" y="0"/>
                    </a:moveTo>
                    <a:lnTo>
                      <a:pt x="0" y="1066"/>
                    </a:lnTo>
                    <a:lnTo>
                      <a:pt x="897" y="1585"/>
                    </a:lnTo>
                    <a:lnTo>
                      <a:pt x="897" y="5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7"/>
              <p:cNvSpPr/>
              <p:nvPr/>
            </p:nvSpPr>
            <p:spPr>
              <a:xfrm>
                <a:off x="4976845" y="6604235"/>
                <a:ext cx="70822" cy="74054"/>
              </a:xfrm>
              <a:custGeom>
                <a:rect b="b" l="l" r="r" t="t"/>
                <a:pathLst>
                  <a:path extrusionOk="0" h="1856" w="1775">
                    <a:moveTo>
                      <a:pt x="888" y="0"/>
                    </a:moveTo>
                    <a:lnTo>
                      <a:pt x="1" y="831"/>
                    </a:lnTo>
                    <a:lnTo>
                      <a:pt x="1774" y="1855"/>
                    </a:lnTo>
                    <a:lnTo>
                      <a:pt x="888" y="0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7"/>
              <p:cNvSpPr/>
              <p:nvPr/>
            </p:nvSpPr>
            <p:spPr>
              <a:xfrm>
                <a:off x="5590437" y="6599010"/>
                <a:ext cx="77765" cy="521573"/>
              </a:xfrm>
              <a:custGeom>
                <a:rect b="b" l="l" r="r" t="t"/>
                <a:pathLst>
                  <a:path extrusionOk="0" h="13072" w="1949">
                    <a:moveTo>
                      <a:pt x="1948" y="0"/>
                    </a:moveTo>
                    <a:lnTo>
                      <a:pt x="1" y="1125"/>
                    </a:lnTo>
                    <a:lnTo>
                      <a:pt x="1" y="13072"/>
                    </a:lnTo>
                    <a:lnTo>
                      <a:pt x="1948" y="11947"/>
                    </a:lnTo>
                    <a:lnTo>
                      <a:pt x="1948" y="0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3" name="Google Shape;653;p37"/>
            <p:cNvSpPr/>
            <p:nvPr/>
          </p:nvSpPr>
          <p:spPr>
            <a:xfrm>
              <a:off x="5636076" y="4164728"/>
              <a:ext cx="101029" cy="351483"/>
            </a:xfrm>
            <a:custGeom>
              <a:rect b="b" l="l" r="r" t="t"/>
              <a:pathLst>
                <a:path extrusionOk="0" h="7132" w="2050">
                  <a:moveTo>
                    <a:pt x="1689" y="1"/>
                  </a:moveTo>
                  <a:cubicBezTo>
                    <a:pt x="1328" y="1"/>
                    <a:pt x="736" y="258"/>
                    <a:pt x="736" y="258"/>
                  </a:cubicBezTo>
                  <a:cubicBezTo>
                    <a:pt x="736" y="258"/>
                    <a:pt x="268" y="2860"/>
                    <a:pt x="176" y="4072"/>
                  </a:cubicBezTo>
                  <a:cubicBezTo>
                    <a:pt x="108" y="4947"/>
                    <a:pt x="41" y="6128"/>
                    <a:pt x="12" y="6677"/>
                  </a:cubicBezTo>
                  <a:cubicBezTo>
                    <a:pt x="1" y="6862"/>
                    <a:pt x="95" y="7048"/>
                    <a:pt x="259" y="7131"/>
                  </a:cubicBezTo>
                  <a:lnTo>
                    <a:pt x="508" y="7131"/>
                  </a:lnTo>
                  <a:cubicBezTo>
                    <a:pt x="508" y="7131"/>
                    <a:pt x="1487" y="1281"/>
                    <a:pt x="1893" y="429"/>
                  </a:cubicBezTo>
                  <a:cubicBezTo>
                    <a:pt x="2050" y="101"/>
                    <a:pt x="1915" y="1"/>
                    <a:pt x="1689" y="1"/>
                  </a:cubicBezTo>
                  <a:close/>
                </a:path>
              </a:pathLst>
            </a:custGeom>
            <a:solidFill>
              <a:srgbClr val="ABBC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5624495" y="4161278"/>
              <a:ext cx="91665" cy="354933"/>
            </a:xfrm>
            <a:custGeom>
              <a:rect b="b" l="l" r="r" t="t"/>
              <a:pathLst>
                <a:path extrusionOk="0" h="7202" w="1860">
                  <a:moveTo>
                    <a:pt x="1531" y="0"/>
                  </a:moveTo>
                  <a:cubicBezTo>
                    <a:pt x="1225" y="0"/>
                    <a:pt x="736" y="227"/>
                    <a:pt x="736" y="227"/>
                  </a:cubicBezTo>
                  <a:cubicBezTo>
                    <a:pt x="736" y="227"/>
                    <a:pt x="268" y="2827"/>
                    <a:pt x="176" y="4039"/>
                  </a:cubicBezTo>
                  <a:cubicBezTo>
                    <a:pt x="108" y="4914"/>
                    <a:pt x="40" y="6095"/>
                    <a:pt x="11" y="6644"/>
                  </a:cubicBezTo>
                  <a:cubicBezTo>
                    <a:pt x="0" y="6829"/>
                    <a:pt x="100" y="7001"/>
                    <a:pt x="265" y="7086"/>
                  </a:cubicBezTo>
                  <a:lnTo>
                    <a:pt x="494" y="7201"/>
                  </a:lnTo>
                  <a:cubicBezTo>
                    <a:pt x="494" y="7201"/>
                    <a:pt x="1289" y="1298"/>
                    <a:pt x="1696" y="445"/>
                  </a:cubicBezTo>
                  <a:cubicBezTo>
                    <a:pt x="1859" y="103"/>
                    <a:pt x="1736" y="0"/>
                    <a:pt x="1531" y="0"/>
                  </a:cubicBezTo>
                  <a:close/>
                </a:path>
              </a:pathLst>
            </a:custGeom>
            <a:solidFill>
              <a:srgbClr val="353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6118052" y="4167980"/>
              <a:ext cx="101029" cy="351532"/>
            </a:xfrm>
            <a:custGeom>
              <a:rect b="b" l="l" r="r" t="t"/>
              <a:pathLst>
                <a:path extrusionOk="0" h="7133" w="2050">
                  <a:moveTo>
                    <a:pt x="362" y="1"/>
                  </a:moveTo>
                  <a:cubicBezTo>
                    <a:pt x="136" y="1"/>
                    <a:pt x="0" y="102"/>
                    <a:pt x="156" y="429"/>
                  </a:cubicBezTo>
                  <a:cubicBezTo>
                    <a:pt x="564" y="1282"/>
                    <a:pt x="1542" y="7133"/>
                    <a:pt x="1542" y="7133"/>
                  </a:cubicBezTo>
                  <a:lnTo>
                    <a:pt x="1791" y="7133"/>
                  </a:lnTo>
                  <a:cubicBezTo>
                    <a:pt x="1956" y="7048"/>
                    <a:pt x="2050" y="6862"/>
                    <a:pt x="2039" y="6678"/>
                  </a:cubicBezTo>
                  <a:cubicBezTo>
                    <a:pt x="2010" y="6130"/>
                    <a:pt x="1942" y="4949"/>
                    <a:pt x="1874" y="4072"/>
                  </a:cubicBezTo>
                  <a:cubicBezTo>
                    <a:pt x="1782" y="2860"/>
                    <a:pt x="1314" y="259"/>
                    <a:pt x="1314" y="259"/>
                  </a:cubicBezTo>
                  <a:cubicBezTo>
                    <a:pt x="1314" y="259"/>
                    <a:pt x="723" y="1"/>
                    <a:pt x="362" y="1"/>
                  </a:cubicBezTo>
                  <a:close/>
                </a:path>
              </a:pathLst>
            </a:custGeom>
            <a:solidFill>
              <a:srgbClr val="ABBC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6139046" y="4164531"/>
              <a:ext cx="91715" cy="354933"/>
            </a:xfrm>
            <a:custGeom>
              <a:rect b="b" l="l" r="r" t="t"/>
              <a:pathLst>
                <a:path extrusionOk="0" h="7202" w="1861">
                  <a:moveTo>
                    <a:pt x="329" y="1"/>
                  </a:moveTo>
                  <a:cubicBezTo>
                    <a:pt x="124" y="1"/>
                    <a:pt x="1" y="103"/>
                    <a:pt x="164" y="446"/>
                  </a:cubicBezTo>
                  <a:cubicBezTo>
                    <a:pt x="570" y="1298"/>
                    <a:pt x="1365" y="7201"/>
                    <a:pt x="1365" y="7201"/>
                  </a:cubicBezTo>
                  <a:lnTo>
                    <a:pt x="1594" y="7086"/>
                  </a:lnTo>
                  <a:cubicBezTo>
                    <a:pt x="1759" y="7001"/>
                    <a:pt x="1860" y="6831"/>
                    <a:pt x="1850" y="6646"/>
                  </a:cubicBezTo>
                  <a:cubicBezTo>
                    <a:pt x="1819" y="6097"/>
                    <a:pt x="1751" y="4916"/>
                    <a:pt x="1685" y="4040"/>
                  </a:cubicBezTo>
                  <a:cubicBezTo>
                    <a:pt x="1591" y="2828"/>
                    <a:pt x="1124" y="227"/>
                    <a:pt x="1124" y="227"/>
                  </a:cubicBezTo>
                  <a:cubicBezTo>
                    <a:pt x="1124" y="227"/>
                    <a:pt x="635" y="1"/>
                    <a:pt x="329" y="1"/>
                  </a:cubicBezTo>
                  <a:close/>
                </a:path>
              </a:pathLst>
            </a:custGeom>
            <a:solidFill>
              <a:srgbClr val="353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5636076" y="3733414"/>
              <a:ext cx="101029" cy="351434"/>
            </a:xfrm>
            <a:custGeom>
              <a:rect b="b" l="l" r="r" t="t"/>
              <a:pathLst>
                <a:path extrusionOk="0" h="7131" w="2050">
                  <a:moveTo>
                    <a:pt x="1689" y="0"/>
                  </a:moveTo>
                  <a:cubicBezTo>
                    <a:pt x="1328" y="0"/>
                    <a:pt x="736" y="258"/>
                    <a:pt x="736" y="258"/>
                  </a:cubicBezTo>
                  <a:cubicBezTo>
                    <a:pt x="736" y="258"/>
                    <a:pt x="268" y="2859"/>
                    <a:pt x="176" y="4071"/>
                  </a:cubicBezTo>
                  <a:cubicBezTo>
                    <a:pt x="108" y="4947"/>
                    <a:pt x="41" y="6128"/>
                    <a:pt x="12" y="6677"/>
                  </a:cubicBezTo>
                  <a:cubicBezTo>
                    <a:pt x="1" y="6862"/>
                    <a:pt x="95" y="7046"/>
                    <a:pt x="259" y="7131"/>
                  </a:cubicBezTo>
                  <a:lnTo>
                    <a:pt x="508" y="7131"/>
                  </a:lnTo>
                  <a:cubicBezTo>
                    <a:pt x="508" y="7131"/>
                    <a:pt x="1487" y="1281"/>
                    <a:pt x="1893" y="429"/>
                  </a:cubicBezTo>
                  <a:cubicBezTo>
                    <a:pt x="2050" y="101"/>
                    <a:pt x="1915" y="0"/>
                    <a:pt x="1689" y="0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5624495" y="3729915"/>
              <a:ext cx="91665" cy="354933"/>
            </a:xfrm>
            <a:custGeom>
              <a:rect b="b" l="l" r="r" t="t"/>
              <a:pathLst>
                <a:path extrusionOk="0" h="7202" w="1860">
                  <a:moveTo>
                    <a:pt x="1530" y="0"/>
                  </a:moveTo>
                  <a:cubicBezTo>
                    <a:pt x="1224" y="0"/>
                    <a:pt x="736" y="226"/>
                    <a:pt x="736" y="226"/>
                  </a:cubicBezTo>
                  <a:cubicBezTo>
                    <a:pt x="736" y="226"/>
                    <a:pt x="268" y="2827"/>
                    <a:pt x="176" y="4039"/>
                  </a:cubicBezTo>
                  <a:cubicBezTo>
                    <a:pt x="108" y="4914"/>
                    <a:pt x="40" y="6096"/>
                    <a:pt x="11" y="6645"/>
                  </a:cubicBezTo>
                  <a:cubicBezTo>
                    <a:pt x="0" y="6830"/>
                    <a:pt x="100" y="7002"/>
                    <a:pt x="265" y="7086"/>
                  </a:cubicBezTo>
                  <a:lnTo>
                    <a:pt x="494" y="7202"/>
                  </a:lnTo>
                  <a:cubicBezTo>
                    <a:pt x="494" y="7202"/>
                    <a:pt x="1289" y="1298"/>
                    <a:pt x="1696" y="446"/>
                  </a:cubicBezTo>
                  <a:cubicBezTo>
                    <a:pt x="1860" y="103"/>
                    <a:pt x="1736" y="0"/>
                    <a:pt x="1530" y="0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6118052" y="3736667"/>
              <a:ext cx="101029" cy="351434"/>
            </a:xfrm>
            <a:custGeom>
              <a:rect b="b" l="l" r="r" t="t"/>
              <a:pathLst>
                <a:path extrusionOk="0" h="7131" w="2050">
                  <a:moveTo>
                    <a:pt x="362" y="0"/>
                  </a:moveTo>
                  <a:cubicBezTo>
                    <a:pt x="136" y="0"/>
                    <a:pt x="0" y="101"/>
                    <a:pt x="156" y="429"/>
                  </a:cubicBezTo>
                  <a:cubicBezTo>
                    <a:pt x="564" y="1281"/>
                    <a:pt x="1542" y="7131"/>
                    <a:pt x="1542" y="7131"/>
                  </a:cubicBezTo>
                  <a:lnTo>
                    <a:pt x="1791" y="7131"/>
                  </a:lnTo>
                  <a:cubicBezTo>
                    <a:pt x="1956" y="7048"/>
                    <a:pt x="2050" y="6862"/>
                    <a:pt x="2039" y="6677"/>
                  </a:cubicBezTo>
                  <a:cubicBezTo>
                    <a:pt x="2010" y="6130"/>
                    <a:pt x="1942" y="4947"/>
                    <a:pt x="1874" y="4071"/>
                  </a:cubicBezTo>
                  <a:cubicBezTo>
                    <a:pt x="1782" y="2859"/>
                    <a:pt x="1314" y="258"/>
                    <a:pt x="1314" y="258"/>
                  </a:cubicBezTo>
                  <a:cubicBezTo>
                    <a:pt x="1314" y="258"/>
                    <a:pt x="723" y="0"/>
                    <a:pt x="362" y="0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6139046" y="3733217"/>
              <a:ext cx="91715" cy="354883"/>
            </a:xfrm>
            <a:custGeom>
              <a:rect b="b" l="l" r="r" t="t"/>
              <a:pathLst>
                <a:path extrusionOk="0" h="7201" w="1861">
                  <a:moveTo>
                    <a:pt x="331" y="0"/>
                  </a:moveTo>
                  <a:cubicBezTo>
                    <a:pt x="124" y="0"/>
                    <a:pt x="0" y="103"/>
                    <a:pt x="164" y="445"/>
                  </a:cubicBezTo>
                  <a:cubicBezTo>
                    <a:pt x="570" y="1297"/>
                    <a:pt x="1365" y="7201"/>
                    <a:pt x="1365" y="7201"/>
                  </a:cubicBezTo>
                  <a:lnTo>
                    <a:pt x="1594" y="7086"/>
                  </a:lnTo>
                  <a:cubicBezTo>
                    <a:pt x="1759" y="7003"/>
                    <a:pt x="1860" y="6830"/>
                    <a:pt x="1850" y="6646"/>
                  </a:cubicBezTo>
                  <a:cubicBezTo>
                    <a:pt x="1819" y="6097"/>
                    <a:pt x="1751" y="4914"/>
                    <a:pt x="1685" y="4038"/>
                  </a:cubicBezTo>
                  <a:cubicBezTo>
                    <a:pt x="1591" y="2828"/>
                    <a:pt x="1124" y="227"/>
                    <a:pt x="1124" y="227"/>
                  </a:cubicBezTo>
                  <a:lnTo>
                    <a:pt x="1124" y="225"/>
                  </a:lnTo>
                  <a:cubicBezTo>
                    <a:pt x="1124" y="225"/>
                    <a:pt x="636" y="0"/>
                    <a:pt x="331" y="0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5689547" y="4069713"/>
              <a:ext cx="475133" cy="147749"/>
            </a:xfrm>
            <a:custGeom>
              <a:rect b="b" l="l" r="r" t="t"/>
              <a:pathLst>
                <a:path extrusionOk="0" h="2998" w="9641">
                  <a:moveTo>
                    <a:pt x="9106" y="2050"/>
                  </a:moveTo>
                  <a:lnTo>
                    <a:pt x="7985" y="1602"/>
                  </a:lnTo>
                  <a:lnTo>
                    <a:pt x="8200" y="1"/>
                  </a:lnTo>
                  <a:lnTo>
                    <a:pt x="1398" y="1"/>
                  </a:lnTo>
                  <a:lnTo>
                    <a:pt x="1617" y="1617"/>
                  </a:lnTo>
                  <a:lnTo>
                    <a:pt x="534" y="2050"/>
                  </a:lnTo>
                  <a:lnTo>
                    <a:pt x="0" y="2270"/>
                  </a:lnTo>
                  <a:lnTo>
                    <a:pt x="232" y="2402"/>
                  </a:lnTo>
                  <a:cubicBezTo>
                    <a:pt x="423" y="2510"/>
                    <a:pt x="654" y="2526"/>
                    <a:pt x="859" y="2446"/>
                  </a:cubicBezTo>
                  <a:lnTo>
                    <a:pt x="1685" y="2125"/>
                  </a:lnTo>
                  <a:lnTo>
                    <a:pt x="1718" y="2373"/>
                  </a:lnTo>
                  <a:cubicBezTo>
                    <a:pt x="1766" y="2729"/>
                    <a:pt x="2071" y="2997"/>
                    <a:pt x="2432" y="2997"/>
                  </a:cubicBezTo>
                  <a:lnTo>
                    <a:pt x="7167" y="2997"/>
                  </a:lnTo>
                  <a:cubicBezTo>
                    <a:pt x="7527" y="2997"/>
                    <a:pt x="7833" y="2729"/>
                    <a:pt x="7880" y="2373"/>
                  </a:cubicBezTo>
                  <a:lnTo>
                    <a:pt x="7916" y="2110"/>
                  </a:lnTo>
                  <a:lnTo>
                    <a:pt x="8782" y="2448"/>
                  </a:lnTo>
                  <a:cubicBezTo>
                    <a:pt x="8986" y="2526"/>
                    <a:pt x="9216" y="2510"/>
                    <a:pt x="9406" y="2402"/>
                  </a:cubicBezTo>
                  <a:lnTo>
                    <a:pt x="9640" y="2270"/>
                  </a:lnTo>
                  <a:lnTo>
                    <a:pt x="9105" y="2051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5299728" y="3972332"/>
              <a:ext cx="1255570" cy="388001"/>
            </a:xfrm>
            <a:custGeom>
              <a:rect b="b" l="l" r="r" t="t"/>
              <a:pathLst>
                <a:path extrusionOk="0" h="7873" w="25477">
                  <a:moveTo>
                    <a:pt x="25477" y="4813"/>
                  </a:moveTo>
                  <a:lnTo>
                    <a:pt x="25476" y="4830"/>
                  </a:lnTo>
                  <a:lnTo>
                    <a:pt x="25476" y="4830"/>
                  </a:lnTo>
                  <a:cubicBezTo>
                    <a:pt x="25477" y="4824"/>
                    <a:pt x="25477" y="4819"/>
                    <a:pt x="25477" y="4813"/>
                  </a:cubicBezTo>
                  <a:close/>
                  <a:moveTo>
                    <a:pt x="12725" y="0"/>
                  </a:moveTo>
                  <a:cubicBezTo>
                    <a:pt x="11060" y="0"/>
                    <a:pt x="9542" y="319"/>
                    <a:pt x="8338" y="900"/>
                  </a:cubicBezTo>
                  <a:lnTo>
                    <a:pt x="4095" y="2950"/>
                  </a:lnTo>
                  <a:lnTo>
                    <a:pt x="4094" y="3767"/>
                  </a:lnTo>
                  <a:cubicBezTo>
                    <a:pt x="3805" y="4236"/>
                    <a:pt x="3033" y="4572"/>
                    <a:pt x="2122" y="4572"/>
                  </a:cubicBezTo>
                  <a:cubicBezTo>
                    <a:pt x="1540" y="4572"/>
                    <a:pt x="1013" y="4436"/>
                    <a:pt x="631" y="4216"/>
                  </a:cubicBezTo>
                  <a:cubicBezTo>
                    <a:pt x="597" y="4197"/>
                    <a:pt x="565" y="4188"/>
                    <a:pt x="533" y="4188"/>
                  </a:cubicBezTo>
                  <a:cubicBezTo>
                    <a:pt x="254" y="4188"/>
                    <a:pt x="71" y="4874"/>
                    <a:pt x="24" y="4874"/>
                  </a:cubicBezTo>
                  <a:cubicBezTo>
                    <a:pt x="16" y="4874"/>
                    <a:pt x="12" y="4855"/>
                    <a:pt x="12" y="4812"/>
                  </a:cubicBezTo>
                  <a:lnTo>
                    <a:pt x="1" y="6653"/>
                  </a:lnTo>
                  <a:cubicBezTo>
                    <a:pt x="4" y="6991"/>
                    <a:pt x="239" y="7296"/>
                    <a:pt x="621" y="7516"/>
                  </a:cubicBezTo>
                  <a:cubicBezTo>
                    <a:pt x="1004" y="7736"/>
                    <a:pt x="1530" y="7873"/>
                    <a:pt x="2111" y="7873"/>
                  </a:cubicBezTo>
                  <a:cubicBezTo>
                    <a:pt x="3214" y="7873"/>
                    <a:pt x="4115" y="7380"/>
                    <a:pt x="4200" y="6756"/>
                  </a:cubicBezTo>
                  <a:lnTo>
                    <a:pt x="4202" y="6756"/>
                  </a:lnTo>
                  <a:cubicBezTo>
                    <a:pt x="4202" y="6756"/>
                    <a:pt x="4197" y="6239"/>
                    <a:pt x="4888" y="5862"/>
                  </a:cubicBezTo>
                  <a:lnTo>
                    <a:pt x="8329" y="4199"/>
                  </a:lnTo>
                  <a:cubicBezTo>
                    <a:pt x="9531" y="3620"/>
                    <a:pt x="11051" y="3301"/>
                    <a:pt x="12716" y="3301"/>
                  </a:cubicBezTo>
                  <a:cubicBezTo>
                    <a:pt x="14286" y="3301"/>
                    <a:pt x="15809" y="3620"/>
                    <a:pt x="17018" y="4201"/>
                  </a:cubicBezTo>
                  <a:lnTo>
                    <a:pt x="20842" y="6041"/>
                  </a:lnTo>
                  <a:cubicBezTo>
                    <a:pt x="21265" y="6384"/>
                    <a:pt x="21263" y="6757"/>
                    <a:pt x="21263" y="6757"/>
                  </a:cubicBezTo>
                  <a:lnTo>
                    <a:pt x="21268" y="6744"/>
                  </a:lnTo>
                  <a:cubicBezTo>
                    <a:pt x="21306" y="7044"/>
                    <a:pt x="21533" y="7314"/>
                    <a:pt x="21880" y="7516"/>
                  </a:cubicBezTo>
                  <a:cubicBezTo>
                    <a:pt x="22263" y="7737"/>
                    <a:pt x="22789" y="7873"/>
                    <a:pt x="23371" y="7873"/>
                  </a:cubicBezTo>
                  <a:cubicBezTo>
                    <a:pt x="24534" y="7873"/>
                    <a:pt x="25472" y="7328"/>
                    <a:pt x="25467" y="6654"/>
                  </a:cubicBezTo>
                  <a:lnTo>
                    <a:pt x="25476" y="4830"/>
                  </a:lnTo>
                  <a:lnTo>
                    <a:pt x="25476" y="4830"/>
                  </a:lnTo>
                  <a:cubicBezTo>
                    <a:pt x="25474" y="4998"/>
                    <a:pt x="25407" y="5060"/>
                    <a:pt x="25289" y="5060"/>
                  </a:cubicBezTo>
                  <a:cubicBezTo>
                    <a:pt x="24960" y="5060"/>
                    <a:pt x="24230" y="4573"/>
                    <a:pt x="23380" y="4573"/>
                  </a:cubicBezTo>
                  <a:lnTo>
                    <a:pt x="23382" y="4573"/>
                  </a:lnTo>
                  <a:cubicBezTo>
                    <a:pt x="22800" y="4573"/>
                    <a:pt x="22274" y="4436"/>
                    <a:pt x="21891" y="4216"/>
                  </a:cubicBezTo>
                  <a:cubicBezTo>
                    <a:pt x="21650" y="4076"/>
                    <a:pt x="21466" y="3903"/>
                    <a:pt x="21363" y="3709"/>
                  </a:cubicBezTo>
                  <a:lnTo>
                    <a:pt x="21365" y="2987"/>
                  </a:lnTo>
                  <a:lnTo>
                    <a:pt x="17029" y="901"/>
                  </a:lnTo>
                  <a:cubicBezTo>
                    <a:pt x="15818" y="319"/>
                    <a:pt x="14297" y="0"/>
                    <a:pt x="12725" y="0"/>
                  </a:cubicBezTo>
                  <a:close/>
                </a:path>
              </a:pathLst>
            </a:custGeom>
            <a:solidFill>
              <a:srgbClr val="D6D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6163687" y="3582760"/>
              <a:ext cx="388248" cy="411065"/>
            </a:xfrm>
            <a:custGeom>
              <a:rect b="b" l="l" r="r" t="t"/>
              <a:pathLst>
                <a:path extrusionOk="0" h="8341" w="7878">
                  <a:moveTo>
                    <a:pt x="7878" y="669"/>
                  </a:moveTo>
                  <a:lnTo>
                    <a:pt x="7878" y="685"/>
                  </a:lnTo>
                  <a:lnTo>
                    <a:pt x="7878" y="685"/>
                  </a:lnTo>
                  <a:cubicBezTo>
                    <a:pt x="7878" y="680"/>
                    <a:pt x="7878" y="675"/>
                    <a:pt x="7878" y="669"/>
                  </a:cubicBezTo>
                  <a:close/>
                  <a:moveTo>
                    <a:pt x="5188" y="0"/>
                  </a:moveTo>
                  <a:lnTo>
                    <a:pt x="1540" y="2557"/>
                  </a:lnTo>
                  <a:cubicBezTo>
                    <a:pt x="547" y="3255"/>
                    <a:pt x="5" y="4133"/>
                    <a:pt x="10" y="5041"/>
                  </a:cubicBezTo>
                  <a:lnTo>
                    <a:pt x="1" y="8297"/>
                  </a:lnTo>
                  <a:lnTo>
                    <a:pt x="1" y="8297"/>
                  </a:lnTo>
                  <a:cubicBezTo>
                    <a:pt x="12" y="7407"/>
                    <a:pt x="552" y="6544"/>
                    <a:pt x="1531" y="5858"/>
                  </a:cubicBezTo>
                  <a:lnTo>
                    <a:pt x="4617" y="3694"/>
                  </a:lnTo>
                  <a:cubicBezTo>
                    <a:pt x="4950" y="3460"/>
                    <a:pt x="5350" y="3350"/>
                    <a:pt x="5756" y="3350"/>
                  </a:cubicBezTo>
                  <a:cubicBezTo>
                    <a:pt x="5759" y="3350"/>
                    <a:pt x="5762" y="3350"/>
                    <a:pt x="5764" y="3350"/>
                  </a:cubicBezTo>
                  <a:lnTo>
                    <a:pt x="5771" y="3350"/>
                  </a:lnTo>
                  <a:cubicBezTo>
                    <a:pt x="6932" y="3350"/>
                    <a:pt x="7870" y="2804"/>
                    <a:pt x="7869" y="2131"/>
                  </a:cubicBezTo>
                  <a:lnTo>
                    <a:pt x="7878" y="685"/>
                  </a:lnTo>
                  <a:lnTo>
                    <a:pt x="7878" y="685"/>
                  </a:lnTo>
                  <a:cubicBezTo>
                    <a:pt x="7876" y="813"/>
                    <a:pt x="7836" y="864"/>
                    <a:pt x="7765" y="864"/>
                  </a:cubicBezTo>
                  <a:cubicBezTo>
                    <a:pt x="7483" y="864"/>
                    <a:pt x="6701" y="51"/>
                    <a:pt x="5780" y="51"/>
                  </a:cubicBezTo>
                  <a:lnTo>
                    <a:pt x="5780" y="50"/>
                  </a:lnTo>
                  <a:cubicBezTo>
                    <a:pt x="5574" y="50"/>
                    <a:pt x="5375" y="33"/>
                    <a:pt x="5188" y="0"/>
                  </a:cubicBezTo>
                  <a:close/>
                  <a:moveTo>
                    <a:pt x="1" y="8297"/>
                  </a:moveTo>
                  <a:cubicBezTo>
                    <a:pt x="1" y="8312"/>
                    <a:pt x="1" y="8326"/>
                    <a:pt x="1" y="8340"/>
                  </a:cubicBezTo>
                  <a:lnTo>
                    <a:pt x="1" y="8297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5296427" y="3583598"/>
              <a:ext cx="388937" cy="412593"/>
            </a:xfrm>
            <a:custGeom>
              <a:rect b="b" l="l" r="r" t="t"/>
              <a:pathLst>
                <a:path extrusionOk="0" h="8372" w="7892">
                  <a:moveTo>
                    <a:pt x="2590" y="0"/>
                  </a:moveTo>
                  <a:cubicBezTo>
                    <a:pt x="2438" y="22"/>
                    <a:pt x="2281" y="33"/>
                    <a:pt x="2120" y="33"/>
                  </a:cubicBezTo>
                  <a:cubicBezTo>
                    <a:pt x="1574" y="33"/>
                    <a:pt x="1075" y="1524"/>
                    <a:pt x="701" y="1524"/>
                  </a:cubicBezTo>
                  <a:cubicBezTo>
                    <a:pt x="676" y="1524"/>
                    <a:pt x="652" y="1518"/>
                    <a:pt x="629" y="1505"/>
                  </a:cubicBezTo>
                  <a:cubicBezTo>
                    <a:pt x="248" y="1283"/>
                    <a:pt x="11" y="978"/>
                    <a:pt x="9" y="642"/>
                  </a:cubicBezTo>
                  <a:lnTo>
                    <a:pt x="0" y="2114"/>
                  </a:lnTo>
                  <a:cubicBezTo>
                    <a:pt x="2" y="2451"/>
                    <a:pt x="238" y="2755"/>
                    <a:pt x="620" y="2975"/>
                  </a:cubicBezTo>
                  <a:cubicBezTo>
                    <a:pt x="1003" y="3195"/>
                    <a:pt x="1529" y="3332"/>
                    <a:pt x="2110" y="3332"/>
                  </a:cubicBezTo>
                  <a:lnTo>
                    <a:pt x="2115" y="3332"/>
                  </a:lnTo>
                  <a:cubicBezTo>
                    <a:pt x="2437" y="3332"/>
                    <a:pt x="2752" y="3420"/>
                    <a:pt x="3018" y="3603"/>
                  </a:cubicBezTo>
                  <a:lnTo>
                    <a:pt x="6307" y="5876"/>
                  </a:lnTo>
                  <a:cubicBezTo>
                    <a:pt x="7320" y="6576"/>
                    <a:pt x="7877" y="7457"/>
                    <a:pt x="7882" y="8371"/>
                  </a:cubicBezTo>
                  <a:lnTo>
                    <a:pt x="7891" y="5072"/>
                  </a:lnTo>
                  <a:cubicBezTo>
                    <a:pt x="7886" y="4158"/>
                    <a:pt x="7328" y="3275"/>
                    <a:pt x="6316" y="2577"/>
                  </a:cubicBezTo>
                  <a:lnTo>
                    <a:pt x="6316" y="257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5296624" y="3556295"/>
              <a:ext cx="1258921" cy="713315"/>
            </a:xfrm>
            <a:custGeom>
              <a:rect b="b" l="l" r="r" t="t"/>
              <a:pathLst>
                <a:path extrusionOk="0" h="14474" w="25545">
                  <a:moveTo>
                    <a:pt x="23360" y="0"/>
                  </a:moveTo>
                  <a:cubicBezTo>
                    <a:pt x="22197" y="2"/>
                    <a:pt x="21259" y="547"/>
                    <a:pt x="21262" y="1220"/>
                  </a:cubicBezTo>
                  <a:cubicBezTo>
                    <a:pt x="21265" y="1362"/>
                    <a:pt x="21309" y="1499"/>
                    <a:pt x="21386" y="1625"/>
                  </a:cubicBezTo>
                  <a:cubicBezTo>
                    <a:pt x="21386" y="1625"/>
                    <a:pt x="18455" y="2326"/>
                    <a:pt x="17464" y="2505"/>
                  </a:cubicBezTo>
                  <a:cubicBezTo>
                    <a:pt x="15995" y="2769"/>
                    <a:pt x="14286" y="2814"/>
                    <a:pt x="12705" y="2814"/>
                  </a:cubicBezTo>
                  <a:cubicBezTo>
                    <a:pt x="11127" y="2814"/>
                    <a:pt x="9970" y="2723"/>
                    <a:pt x="8641" y="2505"/>
                  </a:cubicBezTo>
                  <a:cubicBezTo>
                    <a:pt x="7207" y="2268"/>
                    <a:pt x="4066" y="1669"/>
                    <a:pt x="4066" y="1669"/>
                  </a:cubicBezTo>
                  <a:cubicBezTo>
                    <a:pt x="4162" y="1529"/>
                    <a:pt x="4212" y="1377"/>
                    <a:pt x="4212" y="1220"/>
                  </a:cubicBezTo>
                  <a:cubicBezTo>
                    <a:pt x="4211" y="883"/>
                    <a:pt x="3972" y="579"/>
                    <a:pt x="3591" y="359"/>
                  </a:cubicBezTo>
                  <a:cubicBezTo>
                    <a:pt x="3209" y="137"/>
                    <a:pt x="2682" y="2"/>
                    <a:pt x="2100" y="2"/>
                  </a:cubicBezTo>
                  <a:cubicBezTo>
                    <a:pt x="941" y="2"/>
                    <a:pt x="1" y="547"/>
                    <a:pt x="5" y="1220"/>
                  </a:cubicBezTo>
                  <a:cubicBezTo>
                    <a:pt x="7" y="1557"/>
                    <a:pt x="244" y="1862"/>
                    <a:pt x="625" y="2082"/>
                  </a:cubicBezTo>
                  <a:cubicBezTo>
                    <a:pt x="1007" y="2302"/>
                    <a:pt x="1534" y="2438"/>
                    <a:pt x="2116" y="2438"/>
                  </a:cubicBezTo>
                  <a:lnTo>
                    <a:pt x="2156" y="2438"/>
                  </a:lnTo>
                  <a:cubicBezTo>
                    <a:pt x="2491" y="2438"/>
                    <a:pt x="2823" y="2502"/>
                    <a:pt x="3134" y="2628"/>
                  </a:cubicBezTo>
                  <a:cubicBezTo>
                    <a:pt x="3708" y="2857"/>
                    <a:pt x="4688" y="3251"/>
                    <a:pt x="5409" y="3541"/>
                  </a:cubicBezTo>
                  <a:cubicBezTo>
                    <a:pt x="5977" y="3769"/>
                    <a:pt x="6526" y="4047"/>
                    <a:pt x="7043" y="4377"/>
                  </a:cubicBezTo>
                  <a:cubicBezTo>
                    <a:pt x="7590" y="4724"/>
                    <a:pt x="7884" y="4963"/>
                    <a:pt x="7887" y="5624"/>
                  </a:cubicBezTo>
                  <a:cubicBezTo>
                    <a:pt x="7892" y="6538"/>
                    <a:pt x="7393" y="7452"/>
                    <a:pt x="6566" y="8358"/>
                  </a:cubicBezTo>
                  <a:cubicBezTo>
                    <a:pt x="5857" y="9134"/>
                    <a:pt x="4055" y="10843"/>
                    <a:pt x="3200" y="11648"/>
                  </a:cubicBezTo>
                  <a:cubicBezTo>
                    <a:pt x="2926" y="11906"/>
                    <a:pt x="2562" y="12035"/>
                    <a:pt x="2184" y="12035"/>
                  </a:cubicBezTo>
                  <a:cubicBezTo>
                    <a:pt x="2182" y="12035"/>
                    <a:pt x="2179" y="12035"/>
                    <a:pt x="2177" y="12035"/>
                  </a:cubicBezTo>
                  <a:lnTo>
                    <a:pt x="2171" y="12035"/>
                  </a:lnTo>
                  <a:cubicBezTo>
                    <a:pt x="1010" y="12035"/>
                    <a:pt x="70" y="12581"/>
                    <a:pt x="75" y="13254"/>
                  </a:cubicBezTo>
                  <a:cubicBezTo>
                    <a:pt x="76" y="13592"/>
                    <a:pt x="313" y="13897"/>
                    <a:pt x="696" y="14117"/>
                  </a:cubicBezTo>
                  <a:cubicBezTo>
                    <a:pt x="1076" y="14337"/>
                    <a:pt x="1603" y="14473"/>
                    <a:pt x="2185" y="14473"/>
                  </a:cubicBezTo>
                  <a:cubicBezTo>
                    <a:pt x="3348" y="14473"/>
                    <a:pt x="4286" y="13927"/>
                    <a:pt x="4282" y="13254"/>
                  </a:cubicBezTo>
                  <a:lnTo>
                    <a:pt x="4282" y="13251"/>
                  </a:lnTo>
                  <a:cubicBezTo>
                    <a:pt x="4280" y="12937"/>
                    <a:pt x="4418" y="12637"/>
                    <a:pt x="4660" y="12437"/>
                  </a:cubicBezTo>
                  <a:lnTo>
                    <a:pt x="6913" y="10573"/>
                  </a:lnTo>
                  <a:cubicBezTo>
                    <a:pt x="8544" y="9224"/>
                    <a:pt x="10587" y="8457"/>
                    <a:pt x="12702" y="8444"/>
                  </a:cubicBezTo>
                  <a:cubicBezTo>
                    <a:pt x="12731" y="8442"/>
                    <a:pt x="12760" y="8442"/>
                    <a:pt x="12789" y="8442"/>
                  </a:cubicBezTo>
                  <a:lnTo>
                    <a:pt x="12836" y="8442"/>
                  </a:lnTo>
                  <a:cubicBezTo>
                    <a:pt x="14923" y="8451"/>
                    <a:pt x="16936" y="9216"/>
                    <a:pt x="18553" y="10537"/>
                  </a:cubicBezTo>
                  <a:lnTo>
                    <a:pt x="20996" y="12534"/>
                  </a:lnTo>
                  <a:cubicBezTo>
                    <a:pt x="21211" y="12709"/>
                    <a:pt x="21334" y="12974"/>
                    <a:pt x="21333" y="13251"/>
                  </a:cubicBezTo>
                  <a:lnTo>
                    <a:pt x="21333" y="13254"/>
                  </a:lnTo>
                  <a:cubicBezTo>
                    <a:pt x="21334" y="13590"/>
                    <a:pt x="21573" y="13895"/>
                    <a:pt x="21954" y="14117"/>
                  </a:cubicBezTo>
                  <a:cubicBezTo>
                    <a:pt x="22337" y="14337"/>
                    <a:pt x="22863" y="14473"/>
                    <a:pt x="23445" y="14473"/>
                  </a:cubicBezTo>
                  <a:cubicBezTo>
                    <a:pt x="24606" y="14473"/>
                    <a:pt x="25544" y="13927"/>
                    <a:pt x="25541" y="13255"/>
                  </a:cubicBezTo>
                  <a:cubicBezTo>
                    <a:pt x="25540" y="12918"/>
                    <a:pt x="25301" y="12614"/>
                    <a:pt x="24920" y="12392"/>
                  </a:cubicBezTo>
                  <a:cubicBezTo>
                    <a:pt x="24537" y="12172"/>
                    <a:pt x="24011" y="12035"/>
                    <a:pt x="23429" y="12035"/>
                  </a:cubicBezTo>
                  <a:lnTo>
                    <a:pt x="23391" y="12035"/>
                  </a:lnTo>
                  <a:cubicBezTo>
                    <a:pt x="22991" y="12035"/>
                    <a:pt x="22605" y="11885"/>
                    <a:pt x="22309" y="11612"/>
                  </a:cubicBezTo>
                  <a:cubicBezTo>
                    <a:pt x="21414" y="10786"/>
                    <a:pt x="19605" y="9110"/>
                    <a:pt x="18931" y="8442"/>
                  </a:cubicBezTo>
                  <a:cubicBezTo>
                    <a:pt x="18050" y="7571"/>
                    <a:pt x="17607" y="6549"/>
                    <a:pt x="17604" y="5578"/>
                  </a:cubicBezTo>
                  <a:cubicBezTo>
                    <a:pt x="17601" y="4973"/>
                    <a:pt x="17841" y="4724"/>
                    <a:pt x="18295" y="4420"/>
                  </a:cubicBezTo>
                  <a:cubicBezTo>
                    <a:pt x="18848" y="4049"/>
                    <a:pt x="19444" y="3743"/>
                    <a:pt x="20062" y="3492"/>
                  </a:cubicBezTo>
                  <a:lnTo>
                    <a:pt x="22005" y="2705"/>
                  </a:lnTo>
                  <a:cubicBezTo>
                    <a:pt x="22439" y="2529"/>
                    <a:pt x="22900" y="2440"/>
                    <a:pt x="23368" y="2440"/>
                  </a:cubicBezTo>
                  <a:lnTo>
                    <a:pt x="23374" y="2440"/>
                  </a:lnTo>
                  <a:cubicBezTo>
                    <a:pt x="24535" y="2440"/>
                    <a:pt x="25475" y="1894"/>
                    <a:pt x="25472" y="1220"/>
                  </a:cubicBezTo>
                  <a:cubicBezTo>
                    <a:pt x="25469" y="883"/>
                    <a:pt x="25233" y="579"/>
                    <a:pt x="24850" y="357"/>
                  </a:cubicBezTo>
                  <a:cubicBezTo>
                    <a:pt x="24469" y="137"/>
                    <a:pt x="23941" y="0"/>
                    <a:pt x="23360" y="0"/>
                  </a:cubicBezTo>
                  <a:close/>
                </a:path>
              </a:pathLst>
            </a:custGeom>
            <a:solidFill>
              <a:srgbClr val="353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5302488" y="3969227"/>
              <a:ext cx="1250543" cy="320287"/>
            </a:xfrm>
            <a:custGeom>
              <a:rect b="b" l="l" r="r" t="t"/>
              <a:pathLst>
                <a:path extrusionOk="0" h="6499" w="25375">
                  <a:moveTo>
                    <a:pt x="12606" y="0"/>
                  </a:moveTo>
                  <a:cubicBezTo>
                    <a:pt x="12453" y="0"/>
                    <a:pt x="12303" y="6"/>
                    <a:pt x="12154" y="12"/>
                  </a:cubicBezTo>
                  <a:cubicBezTo>
                    <a:pt x="10169" y="106"/>
                    <a:pt x="8331" y="923"/>
                    <a:pt x="6794" y="2194"/>
                  </a:cubicBezTo>
                  <a:lnTo>
                    <a:pt x="4541" y="4058"/>
                  </a:lnTo>
                  <a:cubicBezTo>
                    <a:pt x="4299" y="4258"/>
                    <a:pt x="4159" y="4558"/>
                    <a:pt x="4163" y="4872"/>
                  </a:cubicBezTo>
                  <a:lnTo>
                    <a:pt x="4163" y="4875"/>
                  </a:lnTo>
                  <a:cubicBezTo>
                    <a:pt x="4166" y="5548"/>
                    <a:pt x="3227" y="6094"/>
                    <a:pt x="2066" y="6094"/>
                  </a:cubicBezTo>
                  <a:cubicBezTo>
                    <a:pt x="1484" y="6094"/>
                    <a:pt x="957" y="5959"/>
                    <a:pt x="575" y="5738"/>
                  </a:cubicBezTo>
                  <a:cubicBezTo>
                    <a:pt x="371" y="5619"/>
                    <a:pt x="211" y="5476"/>
                    <a:pt x="103" y="5318"/>
                  </a:cubicBezTo>
                  <a:cubicBezTo>
                    <a:pt x="60" y="5382"/>
                    <a:pt x="26" y="5448"/>
                    <a:pt x="0" y="5518"/>
                  </a:cubicBezTo>
                  <a:cubicBezTo>
                    <a:pt x="83" y="5759"/>
                    <a:pt x="286" y="5976"/>
                    <a:pt x="575" y="6142"/>
                  </a:cubicBezTo>
                  <a:cubicBezTo>
                    <a:pt x="957" y="6362"/>
                    <a:pt x="1484" y="6499"/>
                    <a:pt x="2066" y="6499"/>
                  </a:cubicBezTo>
                  <a:cubicBezTo>
                    <a:pt x="3229" y="6499"/>
                    <a:pt x="4167" y="5953"/>
                    <a:pt x="4163" y="5281"/>
                  </a:cubicBezTo>
                  <a:lnTo>
                    <a:pt x="4163" y="5276"/>
                  </a:lnTo>
                  <a:cubicBezTo>
                    <a:pt x="4159" y="4961"/>
                    <a:pt x="4299" y="4662"/>
                    <a:pt x="4541" y="4462"/>
                  </a:cubicBezTo>
                  <a:lnTo>
                    <a:pt x="6794" y="2598"/>
                  </a:lnTo>
                  <a:cubicBezTo>
                    <a:pt x="8331" y="1328"/>
                    <a:pt x="10232" y="574"/>
                    <a:pt x="12217" y="478"/>
                  </a:cubicBezTo>
                  <a:cubicBezTo>
                    <a:pt x="12338" y="474"/>
                    <a:pt x="12461" y="469"/>
                    <a:pt x="12583" y="469"/>
                  </a:cubicBezTo>
                  <a:cubicBezTo>
                    <a:pt x="12612" y="468"/>
                    <a:pt x="12640" y="468"/>
                    <a:pt x="12669" y="468"/>
                  </a:cubicBezTo>
                  <a:lnTo>
                    <a:pt x="12717" y="468"/>
                  </a:lnTo>
                  <a:cubicBezTo>
                    <a:pt x="12850" y="469"/>
                    <a:pt x="12984" y="472"/>
                    <a:pt x="13118" y="480"/>
                  </a:cubicBezTo>
                  <a:cubicBezTo>
                    <a:pt x="15061" y="578"/>
                    <a:pt x="16920" y="1326"/>
                    <a:pt x="18434" y="2563"/>
                  </a:cubicBezTo>
                  <a:lnTo>
                    <a:pt x="20877" y="4559"/>
                  </a:lnTo>
                  <a:cubicBezTo>
                    <a:pt x="21091" y="4735"/>
                    <a:pt x="21215" y="4999"/>
                    <a:pt x="21214" y="5276"/>
                  </a:cubicBezTo>
                  <a:lnTo>
                    <a:pt x="21214" y="5281"/>
                  </a:lnTo>
                  <a:cubicBezTo>
                    <a:pt x="21215" y="5616"/>
                    <a:pt x="21452" y="5922"/>
                    <a:pt x="21835" y="6142"/>
                  </a:cubicBezTo>
                  <a:cubicBezTo>
                    <a:pt x="22216" y="6362"/>
                    <a:pt x="22743" y="6499"/>
                    <a:pt x="23324" y="6499"/>
                  </a:cubicBezTo>
                  <a:cubicBezTo>
                    <a:pt x="24341" y="6499"/>
                    <a:pt x="25182" y="6081"/>
                    <a:pt x="25374" y="5527"/>
                  </a:cubicBezTo>
                  <a:cubicBezTo>
                    <a:pt x="25350" y="5458"/>
                    <a:pt x="25316" y="5391"/>
                    <a:pt x="25273" y="5327"/>
                  </a:cubicBezTo>
                  <a:cubicBezTo>
                    <a:pt x="24967" y="5776"/>
                    <a:pt x="24212" y="6094"/>
                    <a:pt x="23324" y="6094"/>
                  </a:cubicBezTo>
                  <a:cubicBezTo>
                    <a:pt x="22743" y="6094"/>
                    <a:pt x="22216" y="5958"/>
                    <a:pt x="21835" y="5738"/>
                  </a:cubicBezTo>
                  <a:cubicBezTo>
                    <a:pt x="21452" y="5516"/>
                    <a:pt x="21215" y="5211"/>
                    <a:pt x="21214" y="4875"/>
                  </a:cubicBezTo>
                  <a:lnTo>
                    <a:pt x="21214" y="4872"/>
                  </a:lnTo>
                  <a:cubicBezTo>
                    <a:pt x="21215" y="4595"/>
                    <a:pt x="21091" y="4330"/>
                    <a:pt x="20877" y="4155"/>
                  </a:cubicBezTo>
                  <a:lnTo>
                    <a:pt x="18434" y="2158"/>
                  </a:lnTo>
                  <a:cubicBezTo>
                    <a:pt x="16920" y="921"/>
                    <a:pt x="14998" y="111"/>
                    <a:pt x="13055" y="12"/>
                  </a:cubicBezTo>
                  <a:cubicBezTo>
                    <a:pt x="12906" y="6"/>
                    <a:pt x="12756" y="0"/>
                    <a:pt x="12607" y="0"/>
                  </a:cubicBez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6294135" y="3607302"/>
              <a:ext cx="66039" cy="42432"/>
            </a:xfrm>
            <a:custGeom>
              <a:rect b="b" l="l" r="r" t="t"/>
              <a:pathLst>
                <a:path extrusionOk="0" h="861" w="1340">
                  <a:moveTo>
                    <a:pt x="1044" y="1"/>
                  </a:moveTo>
                  <a:cubicBezTo>
                    <a:pt x="1044" y="1"/>
                    <a:pt x="849" y="430"/>
                    <a:pt x="1" y="861"/>
                  </a:cubicBezTo>
                  <a:lnTo>
                    <a:pt x="1339" y="728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5488428" y="3607302"/>
              <a:ext cx="65940" cy="42432"/>
            </a:xfrm>
            <a:custGeom>
              <a:rect b="b" l="l" r="r" t="t"/>
              <a:pathLst>
                <a:path extrusionOk="0" h="861" w="1338">
                  <a:moveTo>
                    <a:pt x="296" y="1"/>
                  </a:moveTo>
                  <a:lnTo>
                    <a:pt x="0" y="728"/>
                  </a:lnTo>
                  <a:lnTo>
                    <a:pt x="1337" y="861"/>
                  </a:lnTo>
                  <a:cubicBezTo>
                    <a:pt x="491" y="430"/>
                    <a:pt x="296" y="1"/>
                    <a:pt x="296" y="1"/>
                  </a:cubicBez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6255499" y="4065770"/>
              <a:ext cx="107633" cy="168103"/>
            </a:xfrm>
            <a:custGeom>
              <a:rect b="b" l="l" r="r" t="t"/>
              <a:pathLst>
                <a:path extrusionOk="0" h="3411" w="2184">
                  <a:moveTo>
                    <a:pt x="1479" y="1"/>
                  </a:moveTo>
                  <a:lnTo>
                    <a:pt x="1479" y="1"/>
                  </a:lnTo>
                  <a:cubicBezTo>
                    <a:pt x="1259" y="30"/>
                    <a:pt x="1048" y="107"/>
                    <a:pt x="862" y="228"/>
                  </a:cubicBezTo>
                  <a:lnTo>
                    <a:pt x="542" y="439"/>
                  </a:lnTo>
                  <a:cubicBezTo>
                    <a:pt x="204" y="662"/>
                    <a:pt x="0" y="1041"/>
                    <a:pt x="0" y="1445"/>
                  </a:cubicBezTo>
                  <a:lnTo>
                    <a:pt x="0" y="2633"/>
                  </a:lnTo>
                  <a:cubicBezTo>
                    <a:pt x="0" y="2833"/>
                    <a:pt x="114" y="3014"/>
                    <a:pt x="294" y="3100"/>
                  </a:cubicBezTo>
                  <a:lnTo>
                    <a:pt x="937" y="3411"/>
                  </a:lnTo>
                  <a:lnTo>
                    <a:pt x="937" y="1899"/>
                  </a:lnTo>
                  <a:cubicBezTo>
                    <a:pt x="937" y="1493"/>
                    <a:pt x="1143" y="1113"/>
                    <a:pt x="1485" y="891"/>
                  </a:cubicBezTo>
                  <a:lnTo>
                    <a:pt x="1485" y="891"/>
                  </a:lnTo>
                  <a:cubicBezTo>
                    <a:pt x="1674" y="768"/>
                    <a:pt x="1888" y="690"/>
                    <a:pt x="2112" y="664"/>
                  </a:cubicBezTo>
                  <a:lnTo>
                    <a:pt x="2183" y="656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6181527" y="4018164"/>
              <a:ext cx="127790" cy="180275"/>
            </a:xfrm>
            <a:custGeom>
              <a:rect b="b" l="l" r="r" t="t"/>
              <a:pathLst>
                <a:path extrusionOk="0" h="3658" w="2593">
                  <a:moveTo>
                    <a:pt x="1948" y="1"/>
                  </a:moveTo>
                  <a:lnTo>
                    <a:pt x="1935" y="1"/>
                  </a:lnTo>
                  <a:cubicBezTo>
                    <a:pt x="1728" y="18"/>
                    <a:pt x="1528" y="84"/>
                    <a:pt x="1351" y="195"/>
                  </a:cubicBezTo>
                  <a:lnTo>
                    <a:pt x="725" y="590"/>
                  </a:lnTo>
                  <a:cubicBezTo>
                    <a:pt x="272" y="873"/>
                    <a:pt x="0" y="1368"/>
                    <a:pt x="0" y="1902"/>
                  </a:cubicBezTo>
                  <a:lnTo>
                    <a:pt x="0" y="2880"/>
                  </a:lnTo>
                  <a:cubicBezTo>
                    <a:pt x="0" y="3080"/>
                    <a:pt x="114" y="3263"/>
                    <a:pt x="296" y="3349"/>
                  </a:cubicBezTo>
                  <a:cubicBezTo>
                    <a:pt x="572" y="3480"/>
                    <a:pt x="942" y="3657"/>
                    <a:pt x="942" y="3657"/>
                  </a:cubicBezTo>
                  <a:lnTo>
                    <a:pt x="942" y="2334"/>
                  </a:lnTo>
                  <a:cubicBezTo>
                    <a:pt x="942" y="1810"/>
                    <a:pt x="1208" y="1320"/>
                    <a:pt x="1646" y="1034"/>
                  </a:cubicBezTo>
                  <a:lnTo>
                    <a:pt x="1992" y="810"/>
                  </a:lnTo>
                  <a:cubicBezTo>
                    <a:pt x="2172" y="693"/>
                    <a:pt x="2378" y="624"/>
                    <a:pt x="2592" y="607"/>
                  </a:cubicBezTo>
                  <a:lnTo>
                    <a:pt x="2592" y="607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5487886" y="4065770"/>
              <a:ext cx="107633" cy="168103"/>
            </a:xfrm>
            <a:custGeom>
              <a:rect b="b" l="l" r="r" t="t"/>
              <a:pathLst>
                <a:path extrusionOk="0" h="3411" w="2184">
                  <a:moveTo>
                    <a:pt x="705" y="1"/>
                  </a:moveTo>
                  <a:lnTo>
                    <a:pt x="705" y="1"/>
                  </a:lnTo>
                  <a:cubicBezTo>
                    <a:pt x="925" y="30"/>
                    <a:pt x="1136" y="107"/>
                    <a:pt x="1320" y="228"/>
                  </a:cubicBezTo>
                  <a:lnTo>
                    <a:pt x="1640" y="439"/>
                  </a:lnTo>
                  <a:cubicBezTo>
                    <a:pt x="1979" y="662"/>
                    <a:pt x="2183" y="1041"/>
                    <a:pt x="2183" y="1445"/>
                  </a:cubicBezTo>
                  <a:lnTo>
                    <a:pt x="2183" y="2633"/>
                  </a:lnTo>
                  <a:cubicBezTo>
                    <a:pt x="2183" y="2833"/>
                    <a:pt x="2069" y="3014"/>
                    <a:pt x="1890" y="3100"/>
                  </a:cubicBezTo>
                  <a:lnTo>
                    <a:pt x="1245" y="3411"/>
                  </a:lnTo>
                  <a:lnTo>
                    <a:pt x="1245" y="1899"/>
                  </a:lnTo>
                  <a:cubicBezTo>
                    <a:pt x="1245" y="1493"/>
                    <a:pt x="1040" y="1113"/>
                    <a:pt x="699" y="891"/>
                  </a:cubicBezTo>
                  <a:lnTo>
                    <a:pt x="699" y="891"/>
                  </a:lnTo>
                  <a:cubicBezTo>
                    <a:pt x="510" y="768"/>
                    <a:pt x="294" y="690"/>
                    <a:pt x="71" y="664"/>
                  </a:cubicBezTo>
                  <a:lnTo>
                    <a:pt x="1" y="656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5540568" y="4018164"/>
              <a:ext cx="127888" cy="180275"/>
            </a:xfrm>
            <a:custGeom>
              <a:rect b="b" l="l" r="r" t="t"/>
              <a:pathLst>
                <a:path extrusionOk="0" h="3658" w="2595">
                  <a:moveTo>
                    <a:pt x="624" y="1"/>
                  </a:moveTo>
                  <a:lnTo>
                    <a:pt x="657" y="1"/>
                  </a:lnTo>
                  <a:cubicBezTo>
                    <a:pt x="865" y="18"/>
                    <a:pt x="1065" y="84"/>
                    <a:pt x="1240" y="195"/>
                  </a:cubicBezTo>
                  <a:lnTo>
                    <a:pt x="1870" y="590"/>
                  </a:lnTo>
                  <a:cubicBezTo>
                    <a:pt x="2320" y="873"/>
                    <a:pt x="2594" y="1368"/>
                    <a:pt x="2594" y="1902"/>
                  </a:cubicBezTo>
                  <a:lnTo>
                    <a:pt x="2594" y="2880"/>
                  </a:lnTo>
                  <a:cubicBezTo>
                    <a:pt x="2594" y="3080"/>
                    <a:pt x="2479" y="3263"/>
                    <a:pt x="2297" y="3349"/>
                  </a:cubicBezTo>
                  <a:cubicBezTo>
                    <a:pt x="2020" y="3480"/>
                    <a:pt x="1651" y="3657"/>
                    <a:pt x="1651" y="3657"/>
                  </a:cubicBezTo>
                  <a:lnTo>
                    <a:pt x="1651" y="2334"/>
                  </a:lnTo>
                  <a:cubicBezTo>
                    <a:pt x="1651" y="1810"/>
                    <a:pt x="1385" y="1320"/>
                    <a:pt x="945" y="1034"/>
                  </a:cubicBezTo>
                  <a:lnTo>
                    <a:pt x="601" y="810"/>
                  </a:lnTo>
                  <a:cubicBezTo>
                    <a:pt x="421" y="693"/>
                    <a:pt x="214" y="624"/>
                    <a:pt x="1" y="607"/>
                  </a:cubicBezTo>
                  <a:lnTo>
                    <a:pt x="1" y="607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5902493" y="3809554"/>
              <a:ext cx="50958" cy="29471"/>
            </a:xfrm>
            <a:custGeom>
              <a:rect b="b" l="l" r="r" t="t"/>
              <a:pathLst>
                <a:path extrusionOk="0" h="598" w="1034">
                  <a:moveTo>
                    <a:pt x="512" y="1"/>
                  </a:moveTo>
                  <a:cubicBezTo>
                    <a:pt x="380" y="1"/>
                    <a:pt x="248" y="30"/>
                    <a:pt x="148" y="88"/>
                  </a:cubicBezTo>
                  <a:cubicBezTo>
                    <a:pt x="49" y="147"/>
                    <a:pt x="0" y="222"/>
                    <a:pt x="0" y="299"/>
                  </a:cubicBezTo>
                  <a:cubicBezTo>
                    <a:pt x="0" y="304"/>
                    <a:pt x="0" y="308"/>
                    <a:pt x="0" y="313"/>
                  </a:cubicBezTo>
                  <a:lnTo>
                    <a:pt x="0" y="314"/>
                  </a:lnTo>
                  <a:cubicBezTo>
                    <a:pt x="2" y="319"/>
                    <a:pt x="2" y="322"/>
                    <a:pt x="2" y="327"/>
                  </a:cubicBezTo>
                  <a:cubicBezTo>
                    <a:pt x="2" y="331"/>
                    <a:pt x="3" y="337"/>
                    <a:pt x="6" y="342"/>
                  </a:cubicBezTo>
                  <a:cubicBezTo>
                    <a:pt x="6" y="347"/>
                    <a:pt x="8" y="351"/>
                    <a:pt x="9" y="356"/>
                  </a:cubicBezTo>
                  <a:cubicBezTo>
                    <a:pt x="11" y="361"/>
                    <a:pt x="12" y="365"/>
                    <a:pt x="15" y="371"/>
                  </a:cubicBezTo>
                  <a:cubicBezTo>
                    <a:pt x="17" y="374"/>
                    <a:pt x="19" y="379"/>
                    <a:pt x="20" y="384"/>
                  </a:cubicBezTo>
                  <a:cubicBezTo>
                    <a:pt x="23" y="388"/>
                    <a:pt x="26" y="393"/>
                    <a:pt x="31" y="399"/>
                  </a:cubicBezTo>
                  <a:cubicBezTo>
                    <a:pt x="32" y="402"/>
                    <a:pt x="34" y="407"/>
                    <a:pt x="37" y="411"/>
                  </a:cubicBezTo>
                  <a:cubicBezTo>
                    <a:pt x="42" y="416"/>
                    <a:pt x="46" y="421"/>
                    <a:pt x="49" y="427"/>
                  </a:cubicBezTo>
                  <a:cubicBezTo>
                    <a:pt x="52" y="430"/>
                    <a:pt x="55" y="434"/>
                    <a:pt x="59" y="437"/>
                  </a:cubicBezTo>
                  <a:cubicBezTo>
                    <a:pt x="63" y="442"/>
                    <a:pt x="69" y="448"/>
                    <a:pt x="74" y="453"/>
                  </a:cubicBezTo>
                  <a:cubicBezTo>
                    <a:pt x="77" y="456"/>
                    <a:pt x="82" y="461"/>
                    <a:pt x="85" y="464"/>
                  </a:cubicBezTo>
                  <a:cubicBezTo>
                    <a:pt x="91" y="468"/>
                    <a:pt x="97" y="473"/>
                    <a:pt x="105" y="477"/>
                  </a:cubicBezTo>
                  <a:cubicBezTo>
                    <a:pt x="108" y="481"/>
                    <a:pt x="111" y="484"/>
                    <a:pt x="115" y="487"/>
                  </a:cubicBezTo>
                  <a:cubicBezTo>
                    <a:pt x="126" y="494"/>
                    <a:pt x="138" y="502"/>
                    <a:pt x="151" y="510"/>
                  </a:cubicBezTo>
                  <a:cubicBezTo>
                    <a:pt x="252" y="568"/>
                    <a:pt x="383" y="597"/>
                    <a:pt x="515" y="597"/>
                  </a:cubicBezTo>
                  <a:cubicBezTo>
                    <a:pt x="647" y="597"/>
                    <a:pt x="778" y="568"/>
                    <a:pt x="878" y="510"/>
                  </a:cubicBezTo>
                  <a:cubicBezTo>
                    <a:pt x="891" y="502"/>
                    <a:pt x="903" y="494"/>
                    <a:pt x="914" y="487"/>
                  </a:cubicBezTo>
                  <a:cubicBezTo>
                    <a:pt x="917" y="485"/>
                    <a:pt x="918" y="484"/>
                    <a:pt x="921" y="481"/>
                  </a:cubicBezTo>
                  <a:cubicBezTo>
                    <a:pt x="929" y="474"/>
                    <a:pt x="937" y="470"/>
                    <a:pt x="943" y="464"/>
                  </a:cubicBezTo>
                  <a:cubicBezTo>
                    <a:pt x="948" y="461"/>
                    <a:pt x="949" y="457"/>
                    <a:pt x="952" y="454"/>
                  </a:cubicBezTo>
                  <a:cubicBezTo>
                    <a:pt x="958" y="448"/>
                    <a:pt x="965" y="444"/>
                    <a:pt x="969" y="437"/>
                  </a:cubicBezTo>
                  <a:cubicBezTo>
                    <a:pt x="972" y="434"/>
                    <a:pt x="974" y="431"/>
                    <a:pt x="977" y="428"/>
                  </a:cubicBezTo>
                  <a:cubicBezTo>
                    <a:pt x="981" y="422"/>
                    <a:pt x="986" y="417"/>
                    <a:pt x="991" y="411"/>
                  </a:cubicBezTo>
                  <a:cubicBezTo>
                    <a:pt x="994" y="407"/>
                    <a:pt x="994" y="404"/>
                    <a:pt x="997" y="399"/>
                  </a:cubicBezTo>
                  <a:cubicBezTo>
                    <a:pt x="1000" y="394"/>
                    <a:pt x="1003" y="390"/>
                    <a:pt x="1006" y="384"/>
                  </a:cubicBezTo>
                  <a:cubicBezTo>
                    <a:pt x="1009" y="381"/>
                    <a:pt x="1011" y="376"/>
                    <a:pt x="1012" y="371"/>
                  </a:cubicBezTo>
                  <a:cubicBezTo>
                    <a:pt x="1014" y="367"/>
                    <a:pt x="1017" y="362"/>
                    <a:pt x="1018" y="356"/>
                  </a:cubicBezTo>
                  <a:cubicBezTo>
                    <a:pt x="1020" y="351"/>
                    <a:pt x="1020" y="348"/>
                    <a:pt x="1021" y="344"/>
                  </a:cubicBezTo>
                  <a:cubicBezTo>
                    <a:pt x="1023" y="339"/>
                    <a:pt x="1024" y="333"/>
                    <a:pt x="1024" y="328"/>
                  </a:cubicBezTo>
                  <a:cubicBezTo>
                    <a:pt x="1026" y="324"/>
                    <a:pt x="1026" y="319"/>
                    <a:pt x="1026" y="314"/>
                  </a:cubicBezTo>
                  <a:cubicBezTo>
                    <a:pt x="1034" y="233"/>
                    <a:pt x="983" y="150"/>
                    <a:pt x="875" y="88"/>
                  </a:cubicBezTo>
                  <a:cubicBezTo>
                    <a:pt x="775" y="30"/>
                    <a:pt x="643" y="1"/>
                    <a:pt x="512" y="1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6472683" y="4106329"/>
              <a:ext cx="7491" cy="11039"/>
            </a:xfrm>
            <a:custGeom>
              <a:rect b="b" l="l" r="r" t="t"/>
              <a:pathLst>
                <a:path extrusionOk="0" h="224" w="152">
                  <a:moveTo>
                    <a:pt x="151" y="1"/>
                  </a:moveTo>
                  <a:lnTo>
                    <a:pt x="0" y="59"/>
                  </a:lnTo>
                  <a:lnTo>
                    <a:pt x="0" y="224"/>
                  </a:lnTo>
                  <a:lnTo>
                    <a:pt x="151" y="167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6463911" y="4104161"/>
              <a:ext cx="8822" cy="13208"/>
            </a:xfrm>
            <a:custGeom>
              <a:rect b="b" l="l" r="r" t="t"/>
              <a:pathLst>
                <a:path extrusionOk="0" h="268" w="179">
                  <a:moveTo>
                    <a:pt x="0" y="0"/>
                  </a:moveTo>
                  <a:lnTo>
                    <a:pt x="0" y="165"/>
                  </a:lnTo>
                  <a:lnTo>
                    <a:pt x="178" y="268"/>
                  </a:lnTo>
                  <a:lnTo>
                    <a:pt x="178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6445233" y="3968734"/>
              <a:ext cx="13996" cy="125375"/>
            </a:xfrm>
            <a:custGeom>
              <a:rect b="b" l="l" r="r" t="t"/>
              <a:pathLst>
                <a:path extrusionOk="0" h="2544" w="284">
                  <a:moveTo>
                    <a:pt x="139" y="1"/>
                  </a:moveTo>
                  <a:cubicBezTo>
                    <a:pt x="62" y="2"/>
                    <a:pt x="1" y="52"/>
                    <a:pt x="1" y="115"/>
                  </a:cubicBezTo>
                  <a:lnTo>
                    <a:pt x="8" y="2543"/>
                  </a:lnTo>
                  <a:cubicBezTo>
                    <a:pt x="8" y="2482"/>
                    <a:pt x="70" y="2431"/>
                    <a:pt x="147" y="2431"/>
                  </a:cubicBezTo>
                  <a:cubicBezTo>
                    <a:pt x="222" y="2431"/>
                    <a:pt x="283" y="2480"/>
                    <a:pt x="284" y="2543"/>
                  </a:cubicBezTo>
                  <a:lnTo>
                    <a:pt x="284" y="2543"/>
                  </a:lnTo>
                  <a:lnTo>
                    <a:pt x="278" y="113"/>
                  </a:lnTo>
                  <a:cubicBezTo>
                    <a:pt x="278" y="52"/>
                    <a:pt x="214" y="1"/>
                    <a:pt x="139" y="1"/>
                  </a:cubicBezTo>
                  <a:close/>
                  <a:moveTo>
                    <a:pt x="284" y="2543"/>
                  </a:moveTo>
                  <a:lnTo>
                    <a:pt x="284" y="2543"/>
                  </a:lnTo>
                  <a:cubicBezTo>
                    <a:pt x="284" y="2543"/>
                    <a:pt x="284" y="2543"/>
                    <a:pt x="284" y="2543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37"/>
            <p:cNvGrpSpPr/>
            <p:nvPr/>
          </p:nvGrpSpPr>
          <p:grpSpPr>
            <a:xfrm>
              <a:off x="5047469" y="3327650"/>
              <a:ext cx="708503" cy="475145"/>
              <a:chOff x="445502" y="2262069"/>
              <a:chExt cx="1007254" cy="675498"/>
            </a:xfrm>
          </p:grpSpPr>
          <p:sp>
            <p:nvSpPr>
              <p:cNvPr id="678" name="Google Shape;678;p37"/>
              <p:cNvSpPr/>
              <p:nvPr/>
            </p:nvSpPr>
            <p:spPr>
              <a:xfrm>
                <a:off x="475070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4" y="1"/>
                    </a:moveTo>
                    <a:cubicBezTo>
                      <a:pt x="5993" y="1"/>
                      <a:pt x="5992" y="1"/>
                      <a:pt x="5991" y="1"/>
                    </a:cubicBezTo>
                    <a:lnTo>
                      <a:pt x="0" y="7"/>
                    </a:lnTo>
                    <a:cubicBezTo>
                      <a:pt x="63" y="7"/>
                      <a:pt x="114" y="69"/>
                      <a:pt x="114" y="146"/>
                    </a:cubicBezTo>
                    <a:cubicBezTo>
                      <a:pt x="114" y="221"/>
                      <a:pt x="63" y="282"/>
                      <a:pt x="2" y="282"/>
                    </a:cubicBezTo>
                    <a:lnTo>
                      <a:pt x="2" y="282"/>
                    </a:lnTo>
                    <a:lnTo>
                      <a:pt x="5991" y="276"/>
                    </a:lnTo>
                    <a:cubicBezTo>
                      <a:pt x="6054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4" y="1"/>
                    </a:cubicBezTo>
                    <a:close/>
                    <a:moveTo>
                      <a:pt x="2" y="282"/>
                    </a:moveTo>
                    <a:lnTo>
                      <a:pt x="2" y="282"/>
                    </a:lnTo>
                    <a:cubicBezTo>
                      <a:pt x="2" y="282"/>
                      <a:pt x="2" y="282"/>
                      <a:pt x="2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7"/>
              <p:cNvSpPr/>
              <p:nvPr/>
            </p:nvSpPr>
            <p:spPr>
              <a:xfrm>
                <a:off x="467152" y="2601816"/>
                <a:ext cx="15905" cy="19338"/>
              </a:xfrm>
              <a:custGeom>
                <a:rect b="b" l="l" r="r" t="t"/>
                <a:pathLst>
                  <a:path extrusionOk="0" h="276" w="227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5" y="275"/>
                    </a:cubicBezTo>
                    <a:cubicBezTo>
                      <a:pt x="176" y="275"/>
                      <a:pt x="227" y="214"/>
                      <a:pt x="227" y="139"/>
                    </a:cubicBezTo>
                    <a:cubicBezTo>
                      <a:pt x="227" y="6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7"/>
              <p:cNvSpPr/>
              <p:nvPr/>
            </p:nvSpPr>
            <p:spPr>
              <a:xfrm>
                <a:off x="994534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2" y="1"/>
                    </a:moveTo>
                    <a:cubicBezTo>
                      <a:pt x="5992" y="1"/>
                      <a:pt x="5991" y="1"/>
                      <a:pt x="5990" y="1"/>
                    </a:cubicBezTo>
                    <a:lnTo>
                      <a:pt x="0" y="7"/>
                    </a:lnTo>
                    <a:cubicBezTo>
                      <a:pt x="62" y="7"/>
                      <a:pt x="113" y="69"/>
                      <a:pt x="113" y="146"/>
                    </a:cubicBezTo>
                    <a:cubicBezTo>
                      <a:pt x="113" y="221"/>
                      <a:pt x="63" y="282"/>
                      <a:pt x="0" y="282"/>
                    </a:cubicBezTo>
                    <a:lnTo>
                      <a:pt x="0" y="282"/>
                    </a:lnTo>
                    <a:lnTo>
                      <a:pt x="5990" y="276"/>
                    </a:lnTo>
                    <a:lnTo>
                      <a:pt x="5992" y="276"/>
                    </a:lnTo>
                    <a:cubicBezTo>
                      <a:pt x="6053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2" y="1"/>
                    </a:cubicBezTo>
                    <a:close/>
                    <a:moveTo>
                      <a:pt x="0" y="282"/>
                    </a:moveTo>
                    <a:lnTo>
                      <a:pt x="0" y="282"/>
                    </a:lnTo>
                    <a:cubicBezTo>
                      <a:pt x="0" y="282"/>
                      <a:pt x="0" y="282"/>
                      <a:pt x="0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7"/>
              <p:cNvSpPr/>
              <p:nvPr/>
            </p:nvSpPr>
            <p:spPr>
              <a:xfrm>
                <a:off x="986617" y="2601816"/>
                <a:ext cx="15835" cy="19338"/>
              </a:xfrm>
              <a:custGeom>
                <a:rect b="b" l="l" r="r" t="t"/>
                <a:pathLst>
                  <a:path extrusionOk="0" h="276" w="226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3" y="275"/>
                    </a:cubicBezTo>
                    <a:cubicBezTo>
                      <a:pt x="176" y="275"/>
                      <a:pt x="226" y="214"/>
                      <a:pt x="226" y="139"/>
                    </a:cubicBezTo>
                    <a:cubicBezTo>
                      <a:pt x="226" y="62"/>
                      <a:pt x="175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7"/>
              <p:cNvSpPr/>
              <p:nvPr/>
            </p:nvSpPr>
            <p:spPr>
              <a:xfrm>
                <a:off x="489714" y="2262069"/>
                <a:ext cx="916240" cy="339325"/>
              </a:xfrm>
              <a:custGeom>
                <a:rect b="b" l="l" r="r" t="t"/>
                <a:pathLst>
                  <a:path extrusionOk="0" h="4843" w="13077">
                    <a:moveTo>
                      <a:pt x="13067" y="3977"/>
                    </a:moveTo>
                    <a:cubicBezTo>
                      <a:pt x="13067" y="3968"/>
                      <a:pt x="13066" y="3958"/>
                      <a:pt x="13064" y="3951"/>
                    </a:cubicBezTo>
                    <a:cubicBezTo>
                      <a:pt x="12977" y="3049"/>
                      <a:pt x="12338" y="2163"/>
                      <a:pt x="11149" y="1476"/>
                    </a:cubicBezTo>
                    <a:cubicBezTo>
                      <a:pt x="8593" y="1"/>
                      <a:pt x="4444" y="1"/>
                      <a:pt x="1903" y="1477"/>
                    </a:cubicBezTo>
                    <a:cubicBezTo>
                      <a:pt x="716" y="2166"/>
                      <a:pt x="86" y="3060"/>
                      <a:pt x="14" y="3965"/>
                    </a:cubicBezTo>
                    <a:cubicBezTo>
                      <a:pt x="13" y="3992"/>
                      <a:pt x="13" y="4018"/>
                      <a:pt x="11" y="4045"/>
                    </a:cubicBezTo>
                    <a:cubicBezTo>
                      <a:pt x="0" y="4298"/>
                      <a:pt x="33" y="4552"/>
                      <a:pt x="109" y="4803"/>
                    </a:cubicBezTo>
                    <a:cubicBezTo>
                      <a:pt x="336" y="4074"/>
                      <a:pt x="931" y="3376"/>
                      <a:pt x="1900" y="2814"/>
                    </a:cubicBezTo>
                    <a:cubicBezTo>
                      <a:pt x="4441" y="1337"/>
                      <a:pt x="8590" y="1336"/>
                      <a:pt x="11146" y="2813"/>
                    </a:cubicBezTo>
                    <a:cubicBezTo>
                      <a:pt x="12138" y="3386"/>
                      <a:pt x="12746" y="4098"/>
                      <a:pt x="12972" y="4843"/>
                    </a:cubicBezTo>
                    <a:cubicBezTo>
                      <a:pt x="13040" y="4618"/>
                      <a:pt x="13077" y="4391"/>
                      <a:pt x="13075" y="4163"/>
                    </a:cubicBezTo>
                    <a:cubicBezTo>
                      <a:pt x="13075" y="4135"/>
                      <a:pt x="13073" y="4106"/>
                      <a:pt x="13072" y="4077"/>
                    </a:cubicBezTo>
                    <a:cubicBezTo>
                      <a:pt x="13070" y="4043"/>
                      <a:pt x="13070" y="4011"/>
                      <a:pt x="13069" y="3977"/>
                    </a:cubicBezTo>
                    <a:close/>
                  </a:path>
                </a:pathLst>
              </a:custGeom>
              <a:solidFill>
                <a:srgbClr val="169B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7"/>
              <p:cNvSpPr/>
              <p:nvPr/>
            </p:nvSpPr>
            <p:spPr>
              <a:xfrm>
                <a:off x="445502" y="2551579"/>
                <a:ext cx="1004522" cy="385988"/>
              </a:xfrm>
              <a:custGeom>
                <a:rect b="b" l="l" r="r" t="t"/>
                <a:pathLst>
                  <a:path extrusionOk="0" h="5509" w="14337">
                    <a:moveTo>
                      <a:pt x="14337" y="43"/>
                    </a:move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7" y="45"/>
                      <a:pt x="14337" y="44"/>
                      <a:pt x="14337" y="43"/>
                    </a:cubicBezTo>
                    <a:close/>
                    <a:moveTo>
                      <a:pt x="7" y="0"/>
                    </a:moveTo>
                    <a:lnTo>
                      <a:pt x="4" y="1337"/>
                    </a:lnTo>
                    <a:cubicBezTo>
                      <a:pt x="1" y="2408"/>
                      <a:pt x="705" y="3480"/>
                      <a:pt x="2116" y="4295"/>
                    </a:cubicBezTo>
                    <a:cubicBezTo>
                      <a:pt x="3518" y="5104"/>
                      <a:pt x="5356" y="5509"/>
                      <a:pt x="7192" y="5509"/>
                    </a:cubicBezTo>
                    <a:cubicBezTo>
                      <a:pt x="9027" y="5509"/>
                      <a:pt x="10860" y="5104"/>
                      <a:pt x="12252" y="4295"/>
                    </a:cubicBezTo>
                    <a:cubicBezTo>
                      <a:pt x="13637" y="3490"/>
                      <a:pt x="14331" y="2435"/>
                      <a:pt x="14332" y="1379"/>
                    </a:cubicBez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6" y="74"/>
                      <a:pt x="14334" y="101"/>
                      <a:pt x="14332" y="131"/>
                    </a:cubicBezTo>
                    <a:cubicBezTo>
                      <a:pt x="14332" y="165"/>
                      <a:pt x="14331" y="199"/>
                      <a:pt x="14329" y="233"/>
                    </a:cubicBezTo>
                    <a:cubicBezTo>
                      <a:pt x="14326" y="248"/>
                      <a:pt x="14324" y="262"/>
                      <a:pt x="14323" y="276"/>
                    </a:cubicBezTo>
                    <a:cubicBezTo>
                      <a:pt x="14226" y="1254"/>
                      <a:pt x="13538" y="2214"/>
                      <a:pt x="12257" y="2958"/>
                    </a:cubicBezTo>
                    <a:cubicBezTo>
                      <a:pt x="10865" y="3768"/>
                      <a:pt x="9032" y="4172"/>
                      <a:pt x="7197" y="4172"/>
                    </a:cubicBezTo>
                    <a:cubicBezTo>
                      <a:pt x="5361" y="4172"/>
                      <a:pt x="3523" y="3768"/>
                      <a:pt x="2120" y="2958"/>
                    </a:cubicBezTo>
                    <a:cubicBezTo>
                      <a:pt x="799" y="2195"/>
                      <a:pt x="97" y="1208"/>
                      <a:pt x="16" y="206"/>
                    </a:cubicBezTo>
                    <a:cubicBezTo>
                      <a:pt x="13" y="179"/>
                      <a:pt x="13" y="150"/>
                      <a:pt x="11" y="122"/>
                    </a:cubicBezTo>
                    <a:cubicBezTo>
                      <a:pt x="10" y="85"/>
                      <a:pt x="8" y="48"/>
                      <a:pt x="7" y="11"/>
                    </a:cubicBezTo>
                    <a:cubicBezTo>
                      <a:pt x="7" y="8"/>
                      <a:pt x="7" y="5"/>
                      <a:pt x="7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7"/>
              <p:cNvSpPr/>
              <p:nvPr/>
            </p:nvSpPr>
            <p:spPr>
              <a:xfrm>
                <a:off x="445853" y="2262350"/>
                <a:ext cx="1006904" cy="581540"/>
              </a:xfrm>
              <a:custGeom>
                <a:rect b="b" l="l" r="r" t="t"/>
                <a:pathLst>
                  <a:path extrusionOk="0" h="8300" w="14371">
                    <a:moveTo>
                      <a:pt x="7146" y="366"/>
                    </a:moveTo>
                    <a:cubicBezTo>
                      <a:pt x="8820" y="366"/>
                      <a:pt x="10495" y="735"/>
                      <a:pt x="11774" y="1473"/>
                    </a:cubicBezTo>
                    <a:cubicBezTo>
                      <a:pt x="12964" y="2159"/>
                      <a:pt x="13603" y="3045"/>
                      <a:pt x="13690" y="3947"/>
                    </a:cubicBezTo>
                    <a:cubicBezTo>
                      <a:pt x="13692" y="3954"/>
                      <a:pt x="13692" y="3964"/>
                      <a:pt x="13693" y="3973"/>
                    </a:cubicBezTo>
                    <a:cubicBezTo>
                      <a:pt x="13696" y="4007"/>
                      <a:pt x="13696" y="4039"/>
                      <a:pt x="13698" y="4073"/>
                    </a:cubicBezTo>
                    <a:cubicBezTo>
                      <a:pt x="13699" y="4102"/>
                      <a:pt x="13701" y="4130"/>
                      <a:pt x="13701" y="4159"/>
                    </a:cubicBezTo>
                    <a:cubicBezTo>
                      <a:pt x="13701" y="4387"/>
                      <a:pt x="13666" y="4614"/>
                      <a:pt x="13596" y="4839"/>
                    </a:cubicBezTo>
                    <a:cubicBezTo>
                      <a:pt x="13370" y="5568"/>
                      <a:pt x="12773" y="6265"/>
                      <a:pt x="11804" y="6828"/>
                    </a:cubicBezTo>
                    <a:cubicBezTo>
                      <a:pt x="10535" y="7566"/>
                      <a:pt x="8863" y="7935"/>
                      <a:pt x="7188" y="7935"/>
                    </a:cubicBezTo>
                    <a:cubicBezTo>
                      <a:pt x="5514" y="7935"/>
                      <a:pt x="3838" y="7566"/>
                      <a:pt x="2560" y="6828"/>
                    </a:cubicBezTo>
                    <a:cubicBezTo>
                      <a:pt x="1568" y="6256"/>
                      <a:pt x="960" y="5543"/>
                      <a:pt x="734" y="4799"/>
                    </a:cubicBezTo>
                    <a:cubicBezTo>
                      <a:pt x="657" y="4548"/>
                      <a:pt x="625" y="4294"/>
                      <a:pt x="637" y="4042"/>
                    </a:cubicBezTo>
                    <a:cubicBezTo>
                      <a:pt x="637" y="4014"/>
                      <a:pt x="637" y="3988"/>
                      <a:pt x="640" y="3962"/>
                    </a:cubicBezTo>
                    <a:cubicBezTo>
                      <a:pt x="711" y="3056"/>
                      <a:pt x="1342" y="2162"/>
                      <a:pt x="2529" y="1473"/>
                    </a:cubicBezTo>
                    <a:cubicBezTo>
                      <a:pt x="3800" y="735"/>
                      <a:pt x="5472" y="366"/>
                      <a:pt x="7146" y="366"/>
                    </a:cubicBezTo>
                    <a:close/>
                    <a:moveTo>
                      <a:pt x="7143" y="0"/>
                    </a:moveTo>
                    <a:cubicBezTo>
                      <a:pt x="5307" y="0"/>
                      <a:pt x="3474" y="405"/>
                      <a:pt x="2081" y="1215"/>
                    </a:cubicBezTo>
                    <a:cubicBezTo>
                      <a:pt x="692" y="2021"/>
                      <a:pt x="0" y="3079"/>
                      <a:pt x="2" y="4139"/>
                    </a:cubicBezTo>
                    <a:cubicBezTo>
                      <a:pt x="3" y="4176"/>
                      <a:pt x="5" y="4213"/>
                      <a:pt x="6" y="4248"/>
                    </a:cubicBezTo>
                    <a:lnTo>
                      <a:pt x="6" y="4250"/>
                    </a:lnTo>
                    <a:cubicBezTo>
                      <a:pt x="8" y="4278"/>
                      <a:pt x="8" y="4307"/>
                      <a:pt x="11" y="4334"/>
                    </a:cubicBezTo>
                    <a:cubicBezTo>
                      <a:pt x="92" y="5336"/>
                      <a:pt x="794" y="6323"/>
                      <a:pt x="2115" y="7086"/>
                    </a:cubicBezTo>
                    <a:cubicBezTo>
                      <a:pt x="3517" y="7895"/>
                      <a:pt x="5355" y="8300"/>
                      <a:pt x="7191" y="8300"/>
                    </a:cubicBezTo>
                    <a:cubicBezTo>
                      <a:pt x="9026" y="8300"/>
                      <a:pt x="10859" y="7895"/>
                      <a:pt x="12252" y="7086"/>
                    </a:cubicBezTo>
                    <a:cubicBezTo>
                      <a:pt x="13533" y="6342"/>
                      <a:pt x="14221" y="5382"/>
                      <a:pt x="14318" y="4404"/>
                    </a:cubicBezTo>
                    <a:cubicBezTo>
                      <a:pt x="14319" y="4390"/>
                      <a:pt x="14322" y="4376"/>
                      <a:pt x="14322" y="4361"/>
                    </a:cubicBezTo>
                    <a:cubicBezTo>
                      <a:pt x="14326" y="4327"/>
                      <a:pt x="14326" y="4293"/>
                      <a:pt x="14327" y="4259"/>
                    </a:cubicBezTo>
                    <a:cubicBezTo>
                      <a:pt x="14370" y="3159"/>
                      <a:pt x="13669" y="2052"/>
                      <a:pt x="12220" y="1215"/>
                    </a:cubicBezTo>
                    <a:cubicBezTo>
                      <a:pt x="10817" y="405"/>
                      <a:pt x="8979" y="0"/>
                      <a:pt x="7143" y="0"/>
                    </a:cubicBezTo>
                    <a:close/>
                  </a:path>
                </a:pathLst>
              </a:custGeom>
              <a:solidFill>
                <a:srgbClr val="68BA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7"/>
              <p:cNvSpPr/>
              <p:nvPr/>
            </p:nvSpPr>
            <p:spPr>
              <a:xfrm>
                <a:off x="937921" y="2330313"/>
                <a:ext cx="19898" cy="178245"/>
              </a:xfrm>
              <a:custGeom>
                <a:rect b="b" l="l" r="r" t="t"/>
                <a:pathLst>
                  <a:path extrusionOk="0" h="2544" w="284">
                    <a:moveTo>
                      <a:pt x="284" y="2541"/>
                    </a:moveTo>
                    <a:lnTo>
                      <a:pt x="284" y="2541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  <a:moveTo>
                      <a:pt x="138" y="0"/>
                    </a:moveTo>
                    <a:cubicBezTo>
                      <a:pt x="62" y="0"/>
                      <a:pt x="1" y="51"/>
                      <a:pt x="1" y="114"/>
                    </a:cubicBezTo>
                    <a:lnTo>
                      <a:pt x="8" y="2543"/>
                    </a:lnTo>
                    <a:cubicBezTo>
                      <a:pt x="8" y="2480"/>
                      <a:pt x="70" y="2431"/>
                      <a:pt x="145" y="2429"/>
                    </a:cubicBezTo>
                    <a:cubicBezTo>
                      <a:pt x="222" y="2429"/>
                      <a:pt x="283" y="2480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0"/>
                      <a:pt x="214" y="0"/>
                      <a:pt x="138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7"/>
              <p:cNvSpPr/>
              <p:nvPr/>
            </p:nvSpPr>
            <p:spPr>
              <a:xfrm>
                <a:off x="938482" y="2500572"/>
                <a:ext cx="19338" cy="15695"/>
              </a:xfrm>
              <a:custGeom>
                <a:rect b="b" l="l" r="r" t="t"/>
                <a:pathLst>
                  <a:path extrusionOk="0" h="224" w="276">
                    <a:moveTo>
                      <a:pt x="141" y="1"/>
                    </a:moveTo>
                    <a:cubicBezTo>
                      <a:pt x="140" y="1"/>
                      <a:pt x="138" y="1"/>
                      <a:pt x="137" y="1"/>
                    </a:cubicBezTo>
                    <a:cubicBezTo>
                      <a:pt x="62" y="1"/>
                      <a:pt x="0" y="50"/>
                      <a:pt x="0" y="113"/>
                    </a:cubicBezTo>
                    <a:cubicBezTo>
                      <a:pt x="0" y="174"/>
                      <a:pt x="60" y="224"/>
                      <a:pt x="134" y="224"/>
                    </a:cubicBezTo>
                    <a:cubicBezTo>
                      <a:pt x="135" y="224"/>
                      <a:pt x="136" y="224"/>
                      <a:pt x="137" y="224"/>
                    </a:cubicBezTo>
                    <a:cubicBezTo>
                      <a:pt x="214" y="224"/>
                      <a:pt x="276" y="173"/>
                      <a:pt x="276" y="111"/>
                    </a:cubicBezTo>
                    <a:cubicBezTo>
                      <a:pt x="276" y="51"/>
                      <a:pt x="216" y="1"/>
                      <a:pt x="141" y="1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7"/>
              <p:cNvSpPr/>
              <p:nvPr/>
            </p:nvSpPr>
            <p:spPr>
              <a:xfrm>
                <a:off x="889646" y="2556764"/>
                <a:ext cx="119040" cy="137327"/>
              </a:xfrm>
              <a:custGeom>
                <a:rect b="b" l="l" r="r" t="t"/>
                <a:pathLst>
                  <a:path extrusionOk="0" h="1960" w="1699">
                    <a:moveTo>
                      <a:pt x="1696" y="51"/>
                    </a:moveTo>
                    <a:cubicBezTo>
                      <a:pt x="1694" y="59"/>
                      <a:pt x="1691" y="66"/>
                      <a:pt x="1690" y="76"/>
                    </a:cubicBezTo>
                    <a:cubicBezTo>
                      <a:pt x="1688" y="82"/>
                      <a:pt x="1686" y="89"/>
                      <a:pt x="1683" y="97"/>
                    </a:cubicBezTo>
                    <a:cubicBezTo>
                      <a:pt x="1680" y="105"/>
                      <a:pt x="1677" y="112"/>
                      <a:pt x="1673" y="122"/>
                    </a:cubicBezTo>
                    <a:cubicBezTo>
                      <a:pt x="1670" y="129"/>
                      <a:pt x="1668" y="135"/>
                      <a:pt x="1665" y="143"/>
                    </a:cubicBezTo>
                    <a:cubicBezTo>
                      <a:pt x="1660" y="151"/>
                      <a:pt x="1654" y="160"/>
                      <a:pt x="1650" y="168"/>
                    </a:cubicBezTo>
                    <a:cubicBezTo>
                      <a:pt x="1645" y="174"/>
                      <a:pt x="1642" y="182"/>
                      <a:pt x="1637" y="188"/>
                    </a:cubicBezTo>
                    <a:cubicBezTo>
                      <a:pt x="1631" y="195"/>
                      <a:pt x="1623" y="205"/>
                      <a:pt x="1616" y="214"/>
                    </a:cubicBezTo>
                    <a:cubicBezTo>
                      <a:pt x="1611" y="220"/>
                      <a:pt x="1608" y="225"/>
                      <a:pt x="1603" y="231"/>
                    </a:cubicBezTo>
                    <a:cubicBezTo>
                      <a:pt x="1594" y="240"/>
                      <a:pt x="1585" y="248"/>
                      <a:pt x="1574" y="259"/>
                    </a:cubicBezTo>
                    <a:cubicBezTo>
                      <a:pt x="1570" y="263"/>
                      <a:pt x="1565" y="268"/>
                      <a:pt x="1560" y="272"/>
                    </a:cubicBezTo>
                    <a:cubicBezTo>
                      <a:pt x="1550" y="282"/>
                      <a:pt x="1537" y="291"/>
                      <a:pt x="1523" y="302"/>
                    </a:cubicBezTo>
                    <a:cubicBezTo>
                      <a:pt x="1519" y="305"/>
                      <a:pt x="1514" y="308"/>
                      <a:pt x="1510" y="311"/>
                    </a:cubicBezTo>
                    <a:cubicBezTo>
                      <a:pt x="1493" y="325"/>
                      <a:pt x="1474" y="337"/>
                      <a:pt x="1453" y="349"/>
                    </a:cubicBezTo>
                    <a:cubicBezTo>
                      <a:pt x="1123" y="540"/>
                      <a:pt x="588" y="540"/>
                      <a:pt x="256" y="349"/>
                    </a:cubicBezTo>
                    <a:cubicBezTo>
                      <a:pt x="236" y="337"/>
                      <a:pt x="216" y="325"/>
                      <a:pt x="199" y="311"/>
                    </a:cubicBezTo>
                    <a:cubicBezTo>
                      <a:pt x="191" y="306"/>
                      <a:pt x="185" y="302"/>
                      <a:pt x="179" y="297"/>
                    </a:cubicBezTo>
                    <a:cubicBezTo>
                      <a:pt x="168" y="288"/>
                      <a:pt x="157" y="280"/>
                      <a:pt x="147" y="271"/>
                    </a:cubicBezTo>
                    <a:cubicBezTo>
                      <a:pt x="141" y="266"/>
                      <a:pt x="136" y="260"/>
                      <a:pt x="130" y="255"/>
                    </a:cubicBezTo>
                    <a:cubicBezTo>
                      <a:pt x="121" y="246"/>
                      <a:pt x="111" y="239"/>
                      <a:pt x="104" y="229"/>
                    </a:cubicBezTo>
                    <a:cubicBezTo>
                      <a:pt x="99" y="223"/>
                      <a:pt x="94" y="217"/>
                      <a:pt x="90" y="211"/>
                    </a:cubicBezTo>
                    <a:cubicBezTo>
                      <a:pt x="84" y="203"/>
                      <a:pt x="74" y="194"/>
                      <a:pt x="70" y="186"/>
                    </a:cubicBezTo>
                    <a:cubicBezTo>
                      <a:pt x="65" y="180"/>
                      <a:pt x="61" y="172"/>
                      <a:pt x="57" y="166"/>
                    </a:cubicBezTo>
                    <a:cubicBezTo>
                      <a:pt x="53" y="157"/>
                      <a:pt x="47" y="149"/>
                      <a:pt x="42" y="142"/>
                    </a:cubicBezTo>
                    <a:cubicBezTo>
                      <a:pt x="39" y="134"/>
                      <a:pt x="36" y="128"/>
                      <a:pt x="33" y="122"/>
                    </a:cubicBezTo>
                    <a:cubicBezTo>
                      <a:pt x="30" y="112"/>
                      <a:pt x="25" y="105"/>
                      <a:pt x="22" y="96"/>
                    </a:cubicBezTo>
                    <a:cubicBezTo>
                      <a:pt x="21" y="88"/>
                      <a:pt x="19" y="82"/>
                      <a:pt x="17" y="74"/>
                    </a:cubicBezTo>
                    <a:cubicBezTo>
                      <a:pt x="14" y="66"/>
                      <a:pt x="13" y="57"/>
                      <a:pt x="11" y="48"/>
                    </a:cubicBezTo>
                    <a:cubicBezTo>
                      <a:pt x="10" y="42"/>
                      <a:pt x="8" y="34"/>
                      <a:pt x="8" y="26"/>
                    </a:cubicBezTo>
                    <a:cubicBezTo>
                      <a:pt x="8" y="19"/>
                      <a:pt x="7" y="9"/>
                      <a:pt x="7" y="2"/>
                    </a:cubicBezTo>
                    <a:lnTo>
                      <a:pt x="7" y="0"/>
                    </a:lnTo>
                    <a:lnTo>
                      <a:pt x="1" y="1420"/>
                    </a:lnTo>
                    <a:cubicBezTo>
                      <a:pt x="1" y="1546"/>
                      <a:pt x="84" y="1672"/>
                      <a:pt x="250" y="1769"/>
                    </a:cubicBezTo>
                    <a:cubicBezTo>
                      <a:pt x="582" y="1960"/>
                      <a:pt x="1117" y="1960"/>
                      <a:pt x="1446" y="1769"/>
                    </a:cubicBezTo>
                    <a:cubicBezTo>
                      <a:pt x="1611" y="1674"/>
                      <a:pt x="1693" y="1548"/>
                      <a:pt x="1694" y="1423"/>
                    </a:cubicBezTo>
                    <a:lnTo>
                      <a:pt x="1699" y="3"/>
                    </a:lnTo>
                    <a:cubicBezTo>
                      <a:pt x="1699" y="12"/>
                      <a:pt x="1697" y="20"/>
                      <a:pt x="1697" y="28"/>
                    </a:cubicBezTo>
                    <a:cubicBezTo>
                      <a:pt x="1697" y="36"/>
                      <a:pt x="1697" y="43"/>
                      <a:pt x="1696" y="49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7"/>
              <p:cNvSpPr/>
              <p:nvPr/>
            </p:nvSpPr>
            <p:spPr>
              <a:xfrm>
                <a:off x="894411" y="2526916"/>
                <a:ext cx="110493" cy="60046"/>
              </a:xfrm>
              <a:custGeom>
                <a:rect b="b" l="l" r="r" t="t"/>
                <a:pathLst>
                  <a:path extrusionOk="0" h="857" w="1577">
                    <a:moveTo>
                      <a:pt x="782" y="0"/>
                    </a:moveTo>
                    <a:cubicBezTo>
                      <a:pt x="566" y="0"/>
                      <a:pt x="366" y="48"/>
                      <a:pt x="216" y="135"/>
                    </a:cubicBezTo>
                    <a:cubicBezTo>
                      <a:pt x="77" y="217"/>
                      <a:pt x="0" y="318"/>
                      <a:pt x="0" y="428"/>
                    </a:cubicBezTo>
                    <a:cubicBezTo>
                      <a:pt x="0" y="432"/>
                      <a:pt x="2" y="435"/>
                      <a:pt x="2" y="440"/>
                    </a:cubicBezTo>
                    <a:lnTo>
                      <a:pt x="3" y="448"/>
                    </a:lnTo>
                    <a:lnTo>
                      <a:pt x="3" y="457"/>
                    </a:lnTo>
                    <a:cubicBezTo>
                      <a:pt x="3" y="458"/>
                      <a:pt x="3" y="462"/>
                      <a:pt x="3" y="465"/>
                    </a:cubicBezTo>
                    <a:cubicBezTo>
                      <a:pt x="5" y="468"/>
                      <a:pt x="6" y="472"/>
                      <a:pt x="6" y="477"/>
                    </a:cubicBezTo>
                    <a:lnTo>
                      <a:pt x="9" y="485"/>
                    </a:lnTo>
                    <a:lnTo>
                      <a:pt x="11" y="494"/>
                    </a:lnTo>
                    <a:cubicBezTo>
                      <a:pt x="13" y="497"/>
                      <a:pt x="13" y="498"/>
                      <a:pt x="13" y="502"/>
                    </a:cubicBezTo>
                    <a:cubicBezTo>
                      <a:pt x="16" y="506"/>
                      <a:pt x="17" y="511"/>
                      <a:pt x="19" y="514"/>
                    </a:cubicBezTo>
                    <a:lnTo>
                      <a:pt x="22" y="523"/>
                    </a:lnTo>
                    <a:lnTo>
                      <a:pt x="26" y="531"/>
                    </a:lnTo>
                    <a:cubicBezTo>
                      <a:pt x="26" y="534"/>
                      <a:pt x="28" y="537"/>
                      <a:pt x="29" y="538"/>
                    </a:cubicBezTo>
                    <a:cubicBezTo>
                      <a:pt x="31" y="543"/>
                      <a:pt x="34" y="548"/>
                      <a:pt x="37" y="552"/>
                    </a:cubicBezTo>
                    <a:lnTo>
                      <a:pt x="42" y="560"/>
                    </a:lnTo>
                    <a:lnTo>
                      <a:pt x="46" y="569"/>
                    </a:lnTo>
                    <a:cubicBezTo>
                      <a:pt x="49" y="572"/>
                      <a:pt x="49" y="574"/>
                      <a:pt x="53" y="577"/>
                    </a:cubicBezTo>
                    <a:cubicBezTo>
                      <a:pt x="56" y="581"/>
                      <a:pt x="60" y="586"/>
                      <a:pt x="63" y="591"/>
                    </a:cubicBezTo>
                    <a:lnTo>
                      <a:pt x="69" y="598"/>
                    </a:lnTo>
                    <a:lnTo>
                      <a:pt x="76" y="606"/>
                    </a:lnTo>
                    <a:cubicBezTo>
                      <a:pt x="79" y="609"/>
                      <a:pt x="80" y="612"/>
                      <a:pt x="82" y="614"/>
                    </a:cubicBezTo>
                    <a:cubicBezTo>
                      <a:pt x="88" y="620"/>
                      <a:pt x="93" y="625"/>
                      <a:pt x="99" y="631"/>
                    </a:cubicBezTo>
                    <a:lnTo>
                      <a:pt x="105" y="637"/>
                    </a:lnTo>
                    <a:lnTo>
                      <a:pt x="113" y="645"/>
                    </a:lnTo>
                    <a:cubicBezTo>
                      <a:pt x="116" y="646"/>
                      <a:pt x="117" y="649"/>
                      <a:pt x="120" y="651"/>
                    </a:cubicBezTo>
                    <a:cubicBezTo>
                      <a:pt x="126" y="657"/>
                      <a:pt x="136" y="661"/>
                      <a:pt x="142" y="669"/>
                    </a:cubicBezTo>
                    <a:lnTo>
                      <a:pt x="148" y="674"/>
                    </a:lnTo>
                    <a:lnTo>
                      <a:pt x="157" y="681"/>
                    </a:lnTo>
                    <a:cubicBezTo>
                      <a:pt x="160" y="683"/>
                      <a:pt x="163" y="685"/>
                      <a:pt x="165" y="688"/>
                    </a:cubicBezTo>
                    <a:cubicBezTo>
                      <a:pt x="182" y="700"/>
                      <a:pt x="200" y="711"/>
                      <a:pt x="220" y="721"/>
                    </a:cubicBezTo>
                    <a:cubicBezTo>
                      <a:pt x="371" y="809"/>
                      <a:pt x="571" y="857"/>
                      <a:pt x="788" y="857"/>
                    </a:cubicBezTo>
                    <a:cubicBezTo>
                      <a:pt x="1003" y="857"/>
                      <a:pt x="1203" y="809"/>
                      <a:pt x="1354" y="721"/>
                    </a:cubicBezTo>
                    <a:cubicBezTo>
                      <a:pt x="1372" y="711"/>
                      <a:pt x="1389" y="700"/>
                      <a:pt x="1406" y="688"/>
                    </a:cubicBezTo>
                    <a:lnTo>
                      <a:pt x="1418" y="678"/>
                    </a:lnTo>
                    <a:cubicBezTo>
                      <a:pt x="1431" y="669"/>
                      <a:pt x="1442" y="661"/>
                      <a:pt x="1452" y="652"/>
                    </a:cubicBezTo>
                    <a:lnTo>
                      <a:pt x="1457" y="646"/>
                    </a:lnTo>
                    <a:lnTo>
                      <a:pt x="1465" y="640"/>
                    </a:lnTo>
                    <a:lnTo>
                      <a:pt x="1469" y="635"/>
                    </a:lnTo>
                    <a:cubicBezTo>
                      <a:pt x="1477" y="629"/>
                      <a:pt x="1483" y="621"/>
                      <a:pt x="1489" y="615"/>
                    </a:cubicBezTo>
                    <a:lnTo>
                      <a:pt x="1494" y="609"/>
                    </a:lnTo>
                    <a:lnTo>
                      <a:pt x="1500" y="601"/>
                    </a:lnTo>
                    <a:lnTo>
                      <a:pt x="1505" y="595"/>
                    </a:lnTo>
                    <a:cubicBezTo>
                      <a:pt x="1509" y="589"/>
                      <a:pt x="1515" y="585"/>
                      <a:pt x="1518" y="578"/>
                    </a:cubicBezTo>
                    <a:cubicBezTo>
                      <a:pt x="1520" y="575"/>
                      <a:pt x="1523" y="572"/>
                      <a:pt x="1523" y="571"/>
                    </a:cubicBezTo>
                    <a:lnTo>
                      <a:pt x="1529" y="561"/>
                    </a:lnTo>
                    <a:lnTo>
                      <a:pt x="1534" y="554"/>
                    </a:lnTo>
                    <a:cubicBezTo>
                      <a:pt x="1537" y="549"/>
                      <a:pt x="1540" y="546"/>
                      <a:pt x="1542" y="540"/>
                    </a:cubicBezTo>
                    <a:cubicBezTo>
                      <a:pt x="1543" y="537"/>
                      <a:pt x="1545" y="535"/>
                      <a:pt x="1545" y="532"/>
                    </a:cubicBezTo>
                    <a:lnTo>
                      <a:pt x="1549" y="525"/>
                    </a:lnTo>
                    <a:lnTo>
                      <a:pt x="1552" y="515"/>
                    </a:lnTo>
                    <a:cubicBezTo>
                      <a:pt x="1554" y="511"/>
                      <a:pt x="1555" y="508"/>
                      <a:pt x="1557" y="503"/>
                    </a:cubicBezTo>
                    <a:cubicBezTo>
                      <a:pt x="1558" y="502"/>
                      <a:pt x="1558" y="498"/>
                      <a:pt x="1558" y="495"/>
                    </a:cubicBezTo>
                    <a:lnTo>
                      <a:pt x="1562" y="486"/>
                    </a:lnTo>
                    <a:lnTo>
                      <a:pt x="1565" y="478"/>
                    </a:lnTo>
                    <a:cubicBezTo>
                      <a:pt x="1565" y="474"/>
                      <a:pt x="1566" y="471"/>
                      <a:pt x="1568" y="466"/>
                    </a:cubicBezTo>
                    <a:cubicBezTo>
                      <a:pt x="1568" y="463"/>
                      <a:pt x="1568" y="462"/>
                      <a:pt x="1568" y="458"/>
                    </a:cubicBezTo>
                    <a:lnTo>
                      <a:pt x="1568" y="449"/>
                    </a:lnTo>
                    <a:cubicBezTo>
                      <a:pt x="1577" y="335"/>
                      <a:pt x="1498" y="222"/>
                      <a:pt x="1351" y="135"/>
                    </a:cubicBezTo>
                    <a:cubicBezTo>
                      <a:pt x="1198" y="48"/>
                      <a:pt x="997" y="0"/>
                      <a:pt x="782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7"/>
              <p:cNvSpPr/>
              <p:nvPr/>
            </p:nvSpPr>
            <p:spPr>
              <a:xfrm>
                <a:off x="890067" y="2522572"/>
                <a:ext cx="119251" cy="68734"/>
              </a:xfrm>
              <a:custGeom>
                <a:rect b="b" l="l" r="r" t="t"/>
                <a:pathLst>
                  <a:path extrusionOk="0" h="981" w="1702">
                    <a:moveTo>
                      <a:pt x="844" y="62"/>
                    </a:moveTo>
                    <a:cubicBezTo>
                      <a:pt x="1059" y="62"/>
                      <a:pt x="1260" y="110"/>
                      <a:pt x="1411" y="197"/>
                    </a:cubicBezTo>
                    <a:cubicBezTo>
                      <a:pt x="1559" y="282"/>
                      <a:pt x="1637" y="397"/>
                      <a:pt x="1628" y="511"/>
                    </a:cubicBezTo>
                    <a:lnTo>
                      <a:pt x="1628" y="520"/>
                    </a:lnTo>
                    <a:cubicBezTo>
                      <a:pt x="1628" y="524"/>
                      <a:pt x="1628" y="525"/>
                      <a:pt x="1628" y="528"/>
                    </a:cubicBezTo>
                    <a:cubicBezTo>
                      <a:pt x="1628" y="533"/>
                      <a:pt x="1625" y="536"/>
                      <a:pt x="1625" y="540"/>
                    </a:cubicBezTo>
                    <a:lnTo>
                      <a:pt x="1624" y="548"/>
                    </a:lnTo>
                    <a:lnTo>
                      <a:pt x="1620" y="557"/>
                    </a:lnTo>
                    <a:cubicBezTo>
                      <a:pt x="1620" y="560"/>
                      <a:pt x="1620" y="564"/>
                      <a:pt x="1619" y="565"/>
                    </a:cubicBezTo>
                    <a:cubicBezTo>
                      <a:pt x="1617" y="570"/>
                      <a:pt x="1616" y="573"/>
                      <a:pt x="1614" y="577"/>
                    </a:cubicBezTo>
                    <a:lnTo>
                      <a:pt x="1610" y="585"/>
                    </a:lnTo>
                    <a:lnTo>
                      <a:pt x="1607" y="594"/>
                    </a:lnTo>
                    <a:cubicBezTo>
                      <a:pt x="1605" y="597"/>
                      <a:pt x="1605" y="599"/>
                      <a:pt x="1604" y="602"/>
                    </a:cubicBezTo>
                    <a:cubicBezTo>
                      <a:pt x="1602" y="608"/>
                      <a:pt x="1597" y="611"/>
                      <a:pt x="1594" y="616"/>
                    </a:cubicBezTo>
                    <a:lnTo>
                      <a:pt x="1590" y="623"/>
                    </a:lnTo>
                    <a:lnTo>
                      <a:pt x="1585" y="633"/>
                    </a:lnTo>
                    <a:cubicBezTo>
                      <a:pt x="1584" y="634"/>
                      <a:pt x="1582" y="637"/>
                      <a:pt x="1580" y="639"/>
                    </a:cubicBezTo>
                    <a:cubicBezTo>
                      <a:pt x="1577" y="645"/>
                      <a:pt x="1571" y="651"/>
                      <a:pt x="1567" y="657"/>
                    </a:cubicBezTo>
                    <a:lnTo>
                      <a:pt x="1562" y="663"/>
                    </a:lnTo>
                    <a:lnTo>
                      <a:pt x="1556" y="671"/>
                    </a:lnTo>
                    <a:lnTo>
                      <a:pt x="1551" y="677"/>
                    </a:lnTo>
                    <a:cubicBezTo>
                      <a:pt x="1545" y="683"/>
                      <a:pt x="1539" y="690"/>
                      <a:pt x="1531" y="696"/>
                    </a:cubicBezTo>
                    <a:lnTo>
                      <a:pt x="1527" y="700"/>
                    </a:lnTo>
                    <a:lnTo>
                      <a:pt x="1517" y="708"/>
                    </a:lnTo>
                    <a:lnTo>
                      <a:pt x="1513" y="714"/>
                    </a:lnTo>
                    <a:cubicBezTo>
                      <a:pt x="1504" y="723"/>
                      <a:pt x="1491" y="731"/>
                      <a:pt x="1480" y="740"/>
                    </a:cubicBezTo>
                    <a:lnTo>
                      <a:pt x="1468" y="750"/>
                    </a:lnTo>
                    <a:cubicBezTo>
                      <a:pt x="1451" y="762"/>
                      <a:pt x="1433" y="773"/>
                      <a:pt x="1414" y="783"/>
                    </a:cubicBezTo>
                    <a:cubicBezTo>
                      <a:pt x="1265" y="871"/>
                      <a:pt x="1064" y="919"/>
                      <a:pt x="848" y="919"/>
                    </a:cubicBezTo>
                    <a:cubicBezTo>
                      <a:pt x="633" y="919"/>
                      <a:pt x="433" y="871"/>
                      <a:pt x="281" y="783"/>
                    </a:cubicBezTo>
                    <a:cubicBezTo>
                      <a:pt x="261" y="773"/>
                      <a:pt x="244" y="760"/>
                      <a:pt x="227" y="750"/>
                    </a:cubicBezTo>
                    <a:cubicBezTo>
                      <a:pt x="224" y="747"/>
                      <a:pt x="221" y="745"/>
                      <a:pt x="219" y="742"/>
                    </a:cubicBezTo>
                    <a:lnTo>
                      <a:pt x="210" y="736"/>
                    </a:lnTo>
                    <a:lnTo>
                      <a:pt x="204" y="730"/>
                    </a:lnTo>
                    <a:cubicBezTo>
                      <a:pt x="196" y="723"/>
                      <a:pt x="188" y="719"/>
                      <a:pt x="181" y="713"/>
                    </a:cubicBezTo>
                    <a:cubicBezTo>
                      <a:pt x="179" y="711"/>
                      <a:pt x="176" y="708"/>
                      <a:pt x="175" y="705"/>
                    </a:cubicBezTo>
                    <a:lnTo>
                      <a:pt x="167" y="697"/>
                    </a:lnTo>
                    <a:lnTo>
                      <a:pt x="159" y="691"/>
                    </a:lnTo>
                    <a:cubicBezTo>
                      <a:pt x="155" y="687"/>
                      <a:pt x="148" y="682"/>
                      <a:pt x="144" y="676"/>
                    </a:cubicBezTo>
                    <a:cubicBezTo>
                      <a:pt x="141" y="674"/>
                      <a:pt x="139" y="671"/>
                      <a:pt x="138" y="668"/>
                    </a:cubicBezTo>
                    <a:lnTo>
                      <a:pt x="130" y="660"/>
                    </a:lnTo>
                    <a:lnTo>
                      <a:pt x="124" y="653"/>
                    </a:lnTo>
                    <a:cubicBezTo>
                      <a:pt x="121" y="648"/>
                      <a:pt x="118" y="643"/>
                      <a:pt x="113" y="639"/>
                    </a:cubicBezTo>
                    <a:cubicBezTo>
                      <a:pt x="111" y="636"/>
                      <a:pt x="110" y="633"/>
                      <a:pt x="108" y="630"/>
                    </a:cubicBezTo>
                    <a:lnTo>
                      <a:pt x="104" y="622"/>
                    </a:lnTo>
                    <a:lnTo>
                      <a:pt x="99" y="614"/>
                    </a:lnTo>
                    <a:cubicBezTo>
                      <a:pt x="95" y="610"/>
                      <a:pt x="93" y="605"/>
                      <a:pt x="91" y="600"/>
                    </a:cubicBezTo>
                    <a:cubicBezTo>
                      <a:pt x="88" y="599"/>
                      <a:pt x="88" y="596"/>
                      <a:pt x="87" y="593"/>
                    </a:cubicBezTo>
                    <a:lnTo>
                      <a:pt x="84" y="585"/>
                    </a:lnTo>
                    <a:lnTo>
                      <a:pt x="81" y="576"/>
                    </a:lnTo>
                    <a:cubicBezTo>
                      <a:pt x="78" y="573"/>
                      <a:pt x="76" y="568"/>
                      <a:pt x="75" y="564"/>
                    </a:cubicBezTo>
                    <a:cubicBezTo>
                      <a:pt x="75" y="560"/>
                      <a:pt x="73" y="557"/>
                      <a:pt x="73" y="556"/>
                    </a:cubicBezTo>
                    <a:lnTo>
                      <a:pt x="70" y="547"/>
                    </a:lnTo>
                    <a:lnTo>
                      <a:pt x="68" y="539"/>
                    </a:lnTo>
                    <a:cubicBezTo>
                      <a:pt x="67" y="534"/>
                      <a:pt x="65" y="530"/>
                      <a:pt x="65" y="525"/>
                    </a:cubicBezTo>
                    <a:cubicBezTo>
                      <a:pt x="65" y="524"/>
                      <a:pt x="65" y="520"/>
                      <a:pt x="65" y="519"/>
                    </a:cubicBezTo>
                    <a:lnTo>
                      <a:pt x="64" y="510"/>
                    </a:lnTo>
                    <a:lnTo>
                      <a:pt x="62" y="500"/>
                    </a:lnTo>
                    <a:cubicBezTo>
                      <a:pt x="62" y="497"/>
                      <a:pt x="62" y="494"/>
                      <a:pt x="62" y="490"/>
                    </a:cubicBezTo>
                    <a:cubicBezTo>
                      <a:pt x="62" y="380"/>
                      <a:pt x="138" y="277"/>
                      <a:pt x="278" y="197"/>
                    </a:cubicBezTo>
                    <a:cubicBezTo>
                      <a:pt x="427" y="110"/>
                      <a:pt x="628" y="62"/>
                      <a:pt x="844" y="62"/>
                    </a:cubicBezTo>
                    <a:close/>
                    <a:moveTo>
                      <a:pt x="845" y="1"/>
                    </a:moveTo>
                    <a:cubicBezTo>
                      <a:pt x="627" y="1"/>
                      <a:pt x="411" y="48"/>
                      <a:pt x="247" y="144"/>
                    </a:cubicBezTo>
                    <a:cubicBezTo>
                      <a:pt x="84" y="239"/>
                      <a:pt x="1" y="364"/>
                      <a:pt x="1" y="490"/>
                    </a:cubicBezTo>
                    <a:cubicBezTo>
                      <a:pt x="1" y="497"/>
                      <a:pt x="2" y="507"/>
                      <a:pt x="2" y="514"/>
                    </a:cubicBezTo>
                    <a:cubicBezTo>
                      <a:pt x="2" y="522"/>
                      <a:pt x="4" y="530"/>
                      <a:pt x="5" y="536"/>
                    </a:cubicBezTo>
                    <a:cubicBezTo>
                      <a:pt x="7" y="545"/>
                      <a:pt x="8" y="554"/>
                      <a:pt x="11" y="562"/>
                    </a:cubicBezTo>
                    <a:cubicBezTo>
                      <a:pt x="13" y="570"/>
                      <a:pt x="15" y="576"/>
                      <a:pt x="16" y="584"/>
                    </a:cubicBezTo>
                    <a:cubicBezTo>
                      <a:pt x="19" y="593"/>
                      <a:pt x="24" y="600"/>
                      <a:pt x="27" y="610"/>
                    </a:cubicBezTo>
                    <a:cubicBezTo>
                      <a:pt x="30" y="616"/>
                      <a:pt x="33" y="622"/>
                      <a:pt x="36" y="630"/>
                    </a:cubicBezTo>
                    <a:cubicBezTo>
                      <a:pt x="41" y="639"/>
                      <a:pt x="45" y="645"/>
                      <a:pt x="51" y="654"/>
                    </a:cubicBezTo>
                    <a:cubicBezTo>
                      <a:pt x="55" y="660"/>
                      <a:pt x="59" y="668"/>
                      <a:pt x="64" y="674"/>
                    </a:cubicBezTo>
                    <a:cubicBezTo>
                      <a:pt x="68" y="683"/>
                      <a:pt x="76" y="691"/>
                      <a:pt x="84" y="699"/>
                    </a:cubicBezTo>
                    <a:cubicBezTo>
                      <a:pt x="88" y="705"/>
                      <a:pt x="93" y="713"/>
                      <a:pt x="98" y="719"/>
                    </a:cubicBezTo>
                    <a:cubicBezTo>
                      <a:pt x="105" y="727"/>
                      <a:pt x="115" y="736"/>
                      <a:pt x="124" y="743"/>
                    </a:cubicBezTo>
                    <a:cubicBezTo>
                      <a:pt x="130" y="750"/>
                      <a:pt x="135" y="754"/>
                      <a:pt x="141" y="760"/>
                    </a:cubicBezTo>
                    <a:cubicBezTo>
                      <a:pt x="151" y="768"/>
                      <a:pt x="162" y="776"/>
                      <a:pt x="173" y="785"/>
                    </a:cubicBezTo>
                    <a:cubicBezTo>
                      <a:pt x="179" y="790"/>
                      <a:pt x="185" y="794"/>
                      <a:pt x="193" y="799"/>
                    </a:cubicBezTo>
                    <a:cubicBezTo>
                      <a:pt x="210" y="813"/>
                      <a:pt x="230" y="825"/>
                      <a:pt x="250" y="837"/>
                    </a:cubicBezTo>
                    <a:cubicBezTo>
                      <a:pt x="416" y="933"/>
                      <a:pt x="633" y="980"/>
                      <a:pt x="848" y="980"/>
                    </a:cubicBezTo>
                    <a:cubicBezTo>
                      <a:pt x="1064" y="980"/>
                      <a:pt x="1282" y="933"/>
                      <a:pt x="1447" y="837"/>
                    </a:cubicBezTo>
                    <a:cubicBezTo>
                      <a:pt x="1467" y="825"/>
                      <a:pt x="1487" y="813"/>
                      <a:pt x="1504" y="799"/>
                    </a:cubicBezTo>
                    <a:cubicBezTo>
                      <a:pt x="1508" y="796"/>
                      <a:pt x="1513" y="793"/>
                      <a:pt x="1517" y="790"/>
                    </a:cubicBezTo>
                    <a:cubicBezTo>
                      <a:pt x="1530" y="780"/>
                      <a:pt x="1544" y="770"/>
                      <a:pt x="1554" y="760"/>
                    </a:cubicBezTo>
                    <a:cubicBezTo>
                      <a:pt x="1559" y="756"/>
                      <a:pt x="1564" y="751"/>
                      <a:pt x="1568" y="747"/>
                    </a:cubicBezTo>
                    <a:cubicBezTo>
                      <a:pt x="1579" y="737"/>
                      <a:pt x="1588" y="728"/>
                      <a:pt x="1597" y="719"/>
                    </a:cubicBezTo>
                    <a:cubicBezTo>
                      <a:pt x="1602" y="713"/>
                      <a:pt x="1605" y="708"/>
                      <a:pt x="1610" y="703"/>
                    </a:cubicBezTo>
                    <a:cubicBezTo>
                      <a:pt x="1617" y="694"/>
                      <a:pt x="1625" y="683"/>
                      <a:pt x="1631" y="676"/>
                    </a:cubicBezTo>
                    <a:cubicBezTo>
                      <a:pt x="1636" y="670"/>
                      <a:pt x="1639" y="662"/>
                      <a:pt x="1644" y="656"/>
                    </a:cubicBezTo>
                    <a:cubicBezTo>
                      <a:pt x="1648" y="648"/>
                      <a:pt x="1654" y="639"/>
                      <a:pt x="1659" y="631"/>
                    </a:cubicBezTo>
                    <a:cubicBezTo>
                      <a:pt x="1662" y="623"/>
                      <a:pt x="1664" y="617"/>
                      <a:pt x="1667" y="610"/>
                    </a:cubicBezTo>
                    <a:cubicBezTo>
                      <a:pt x="1671" y="602"/>
                      <a:pt x="1674" y="594"/>
                      <a:pt x="1677" y="585"/>
                    </a:cubicBezTo>
                    <a:cubicBezTo>
                      <a:pt x="1679" y="577"/>
                      <a:pt x="1680" y="571"/>
                      <a:pt x="1684" y="564"/>
                    </a:cubicBezTo>
                    <a:cubicBezTo>
                      <a:pt x="1685" y="556"/>
                      <a:pt x="1688" y="547"/>
                      <a:pt x="1690" y="539"/>
                    </a:cubicBezTo>
                    <a:cubicBezTo>
                      <a:pt x="1690" y="531"/>
                      <a:pt x="1690" y="524"/>
                      <a:pt x="1691" y="517"/>
                    </a:cubicBezTo>
                    <a:cubicBezTo>
                      <a:pt x="1702" y="384"/>
                      <a:pt x="1620" y="247"/>
                      <a:pt x="1444" y="144"/>
                    </a:cubicBezTo>
                    <a:cubicBezTo>
                      <a:pt x="1277" y="48"/>
                      <a:pt x="1062" y="1"/>
                      <a:pt x="845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7"/>
              <p:cNvSpPr/>
              <p:nvPr/>
            </p:nvSpPr>
            <p:spPr>
              <a:xfrm>
                <a:off x="640914" y="2328071"/>
                <a:ext cx="105027" cy="80365"/>
              </a:xfrm>
              <a:custGeom>
                <a:rect b="b" l="l" r="r" t="t"/>
                <a:pathLst>
                  <a:path extrusionOk="0" h="1147" w="1499">
                    <a:moveTo>
                      <a:pt x="0" y="0"/>
                    </a:moveTo>
                    <a:lnTo>
                      <a:pt x="0" y="100"/>
                    </a:lnTo>
                    <a:lnTo>
                      <a:pt x="1499" y="1146"/>
                    </a:lnTo>
                    <a:lnTo>
                      <a:pt x="1499" y="10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7"/>
              <p:cNvSpPr/>
              <p:nvPr/>
            </p:nvSpPr>
            <p:spPr>
              <a:xfrm>
                <a:off x="745872" y="2401219"/>
                <a:ext cx="180698" cy="101174"/>
              </a:xfrm>
              <a:custGeom>
                <a:rect b="b" l="l" r="r" t="t"/>
                <a:pathLst>
                  <a:path extrusionOk="0" h="1444" w="2579">
                    <a:moveTo>
                      <a:pt x="1" y="1"/>
                    </a:moveTo>
                    <a:lnTo>
                      <a:pt x="1" y="102"/>
                    </a:lnTo>
                    <a:cubicBezTo>
                      <a:pt x="742" y="620"/>
                      <a:pt x="1611" y="1071"/>
                      <a:pt x="2579" y="1443"/>
                    </a:cubicBezTo>
                    <a:lnTo>
                      <a:pt x="2577" y="1342"/>
                    </a:lnTo>
                    <a:cubicBezTo>
                      <a:pt x="1611" y="971"/>
                      <a:pt x="742" y="519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7"/>
              <p:cNvSpPr/>
              <p:nvPr/>
            </p:nvSpPr>
            <p:spPr>
              <a:xfrm>
                <a:off x="640914" y="2323587"/>
                <a:ext cx="299668" cy="174182"/>
              </a:xfrm>
              <a:custGeom>
                <a:rect b="b" l="l" r="r" t="t"/>
                <a:pathLst>
                  <a:path extrusionOk="0" h="2486" w="4277">
                    <a:moveTo>
                      <a:pt x="4075" y="2450"/>
                    </a:moveTo>
                    <a:cubicBezTo>
                      <a:pt x="3109" y="2079"/>
                      <a:pt x="2240" y="1627"/>
                      <a:pt x="1499" y="1109"/>
                    </a:cubicBezTo>
                    <a:lnTo>
                      <a:pt x="0" y="64"/>
                    </a:lnTo>
                    <a:lnTo>
                      <a:pt x="111" y="1"/>
                    </a:lnTo>
                    <a:lnTo>
                      <a:pt x="1909" y="872"/>
                    </a:lnTo>
                    <a:cubicBezTo>
                      <a:pt x="2803" y="1302"/>
                      <a:pt x="3577" y="1807"/>
                      <a:pt x="4217" y="2368"/>
                    </a:cubicBezTo>
                    <a:lnTo>
                      <a:pt x="4277" y="2422"/>
                    </a:lnTo>
                    <a:lnTo>
                      <a:pt x="4167" y="2485"/>
                    </a:ln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7"/>
              <p:cNvSpPr/>
              <p:nvPr/>
            </p:nvSpPr>
            <p:spPr>
              <a:xfrm>
                <a:off x="921246" y="2482285"/>
                <a:ext cx="54581" cy="123104"/>
              </a:xfrm>
              <a:custGeom>
                <a:rect b="b" l="l" r="r" t="t"/>
                <a:pathLst>
                  <a:path extrusionOk="0" h="1757" w="779">
                    <a:moveTo>
                      <a:pt x="2" y="23"/>
                    </a:moveTo>
                    <a:cubicBezTo>
                      <a:pt x="2" y="26"/>
                      <a:pt x="3" y="31"/>
                      <a:pt x="5" y="34"/>
                    </a:cubicBezTo>
                    <a:cubicBezTo>
                      <a:pt x="5" y="39"/>
                      <a:pt x="6" y="42"/>
                      <a:pt x="6" y="45"/>
                    </a:cubicBezTo>
                    <a:cubicBezTo>
                      <a:pt x="8" y="49"/>
                      <a:pt x="11" y="53"/>
                      <a:pt x="11" y="56"/>
                    </a:cubicBezTo>
                    <a:cubicBezTo>
                      <a:pt x="13" y="59"/>
                      <a:pt x="14" y="63"/>
                      <a:pt x="16" y="65"/>
                    </a:cubicBezTo>
                    <a:cubicBezTo>
                      <a:pt x="17" y="69"/>
                      <a:pt x="20" y="73"/>
                      <a:pt x="22" y="77"/>
                    </a:cubicBezTo>
                    <a:cubicBezTo>
                      <a:pt x="25" y="80"/>
                      <a:pt x="26" y="83"/>
                      <a:pt x="28" y="86"/>
                    </a:cubicBezTo>
                    <a:cubicBezTo>
                      <a:pt x="31" y="89"/>
                      <a:pt x="34" y="94"/>
                      <a:pt x="39" y="99"/>
                    </a:cubicBezTo>
                    <a:cubicBezTo>
                      <a:pt x="40" y="102"/>
                      <a:pt x="42" y="103"/>
                      <a:pt x="45" y="106"/>
                    </a:cubicBezTo>
                    <a:cubicBezTo>
                      <a:pt x="48" y="109"/>
                      <a:pt x="53" y="114"/>
                      <a:pt x="57" y="119"/>
                    </a:cubicBezTo>
                    <a:cubicBezTo>
                      <a:pt x="59" y="120"/>
                      <a:pt x="62" y="123"/>
                      <a:pt x="63" y="125"/>
                    </a:cubicBezTo>
                    <a:cubicBezTo>
                      <a:pt x="68" y="129"/>
                      <a:pt x="74" y="134"/>
                      <a:pt x="80" y="139"/>
                    </a:cubicBezTo>
                    <a:cubicBezTo>
                      <a:pt x="83" y="140"/>
                      <a:pt x="85" y="142"/>
                      <a:pt x="86" y="143"/>
                    </a:cubicBezTo>
                    <a:cubicBezTo>
                      <a:pt x="96" y="149"/>
                      <a:pt x="103" y="154"/>
                      <a:pt x="113" y="160"/>
                    </a:cubicBezTo>
                    <a:cubicBezTo>
                      <a:pt x="263" y="248"/>
                      <a:pt x="509" y="248"/>
                      <a:pt x="662" y="160"/>
                    </a:cubicBezTo>
                    <a:cubicBezTo>
                      <a:pt x="671" y="154"/>
                      <a:pt x="680" y="149"/>
                      <a:pt x="688" y="143"/>
                    </a:cubicBezTo>
                    <a:cubicBezTo>
                      <a:pt x="691" y="140"/>
                      <a:pt x="694" y="139"/>
                      <a:pt x="697" y="136"/>
                    </a:cubicBezTo>
                    <a:cubicBezTo>
                      <a:pt x="702" y="133"/>
                      <a:pt x="706" y="129"/>
                      <a:pt x="711" y="125"/>
                    </a:cubicBezTo>
                    <a:cubicBezTo>
                      <a:pt x="714" y="122"/>
                      <a:pt x="717" y="120"/>
                      <a:pt x="719" y="117"/>
                    </a:cubicBezTo>
                    <a:cubicBezTo>
                      <a:pt x="723" y="114"/>
                      <a:pt x="728" y="109"/>
                      <a:pt x="731" y="106"/>
                    </a:cubicBezTo>
                    <a:cubicBezTo>
                      <a:pt x="734" y="103"/>
                      <a:pt x="736" y="100"/>
                      <a:pt x="737" y="97"/>
                    </a:cubicBezTo>
                    <a:cubicBezTo>
                      <a:pt x="742" y="94"/>
                      <a:pt x="745" y="89"/>
                      <a:pt x="746" y="85"/>
                    </a:cubicBezTo>
                    <a:cubicBezTo>
                      <a:pt x="749" y="83"/>
                      <a:pt x="751" y="79"/>
                      <a:pt x="752" y="77"/>
                    </a:cubicBezTo>
                    <a:cubicBezTo>
                      <a:pt x="754" y="73"/>
                      <a:pt x="757" y="69"/>
                      <a:pt x="759" y="65"/>
                    </a:cubicBezTo>
                    <a:cubicBezTo>
                      <a:pt x="762" y="62"/>
                      <a:pt x="762" y="59"/>
                      <a:pt x="763" y="56"/>
                    </a:cubicBezTo>
                    <a:cubicBezTo>
                      <a:pt x="765" y="53"/>
                      <a:pt x="768" y="48"/>
                      <a:pt x="768" y="43"/>
                    </a:cubicBezTo>
                    <a:cubicBezTo>
                      <a:pt x="769" y="42"/>
                      <a:pt x="769" y="37"/>
                      <a:pt x="771" y="34"/>
                    </a:cubicBezTo>
                    <a:cubicBezTo>
                      <a:pt x="772" y="31"/>
                      <a:pt x="772" y="26"/>
                      <a:pt x="774" y="22"/>
                    </a:cubicBezTo>
                    <a:cubicBezTo>
                      <a:pt x="774" y="19"/>
                      <a:pt x="774" y="16"/>
                      <a:pt x="774" y="13"/>
                    </a:cubicBezTo>
                    <a:cubicBezTo>
                      <a:pt x="776" y="9"/>
                      <a:pt x="776" y="5"/>
                      <a:pt x="776" y="2"/>
                    </a:cubicBezTo>
                    <a:lnTo>
                      <a:pt x="776" y="0"/>
                    </a:lnTo>
                    <a:lnTo>
                      <a:pt x="777" y="1509"/>
                    </a:lnTo>
                    <a:cubicBezTo>
                      <a:pt x="779" y="1568"/>
                      <a:pt x="740" y="1626"/>
                      <a:pt x="665" y="1669"/>
                    </a:cubicBezTo>
                    <a:cubicBezTo>
                      <a:pt x="512" y="1757"/>
                      <a:pt x="266" y="1757"/>
                      <a:pt x="116" y="1669"/>
                    </a:cubicBezTo>
                    <a:cubicBezTo>
                      <a:pt x="40" y="1626"/>
                      <a:pt x="3" y="1569"/>
                      <a:pt x="3" y="1511"/>
                    </a:cubicBezTo>
                    <a:lnTo>
                      <a:pt x="0" y="3"/>
                    </a:lnTo>
                    <a:cubicBezTo>
                      <a:pt x="0" y="6"/>
                      <a:pt x="2" y="9"/>
                      <a:pt x="2" y="14"/>
                    </a:cubicBezTo>
                    <a:cubicBezTo>
                      <a:pt x="2" y="17"/>
                      <a:pt x="2" y="20"/>
                      <a:pt x="2" y="23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7"/>
              <p:cNvSpPr/>
              <p:nvPr/>
            </p:nvSpPr>
            <p:spPr>
              <a:xfrm>
                <a:off x="920825" y="2466590"/>
                <a:ext cx="54791" cy="31529"/>
              </a:xfrm>
              <a:custGeom>
                <a:rect b="b" l="l" r="r" t="t"/>
                <a:pathLst>
                  <a:path extrusionOk="0" h="450" w="782">
                    <a:moveTo>
                      <a:pt x="393" y="0"/>
                    </a:moveTo>
                    <a:cubicBezTo>
                      <a:pt x="294" y="0"/>
                      <a:pt x="195" y="22"/>
                      <a:pt x="120" y="66"/>
                    </a:cubicBezTo>
                    <a:cubicBezTo>
                      <a:pt x="39" y="113"/>
                      <a:pt x="0" y="177"/>
                      <a:pt x="6" y="238"/>
                    </a:cubicBezTo>
                    <a:cubicBezTo>
                      <a:pt x="6" y="241"/>
                      <a:pt x="6" y="244"/>
                      <a:pt x="8" y="247"/>
                    </a:cubicBezTo>
                    <a:cubicBezTo>
                      <a:pt x="8" y="250"/>
                      <a:pt x="9" y="255"/>
                      <a:pt x="9" y="258"/>
                    </a:cubicBezTo>
                    <a:cubicBezTo>
                      <a:pt x="11" y="261"/>
                      <a:pt x="11" y="264"/>
                      <a:pt x="12" y="267"/>
                    </a:cubicBezTo>
                    <a:cubicBezTo>
                      <a:pt x="14" y="272"/>
                      <a:pt x="15" y="277"/>
                      <a:pt x="17" y="280"/>
                    </a:cubicBezTo>
                    <a:cubicBezTo>
                      <a:pt x="19" y="283"/>
                      <a:pt x="20" y="286"/>
                      <a:pt x="22" y="289"/>
                    </a:cubicBezTo>
                    <a:cubicBezTo>
                      <a:pt x="23" y="293"/>
                      <a:pt x="26" y="297"/>
                      <a:pt x="28" y="301"/>
                    </a:cubicBezTo>
                    <a:cubicBezTo>
                      <a:pt x="29" y="304"/>
                      <a:pt x="32" y="307"/>
                      <a:pt x="34" y="310"/>
                    </a:cubicBezTo>
                    <a:cubicBezTo>
                      <a:pt x="37" y="313"/>
                      <a:pt x="40" y="318"/>
                      <a:pt x="43" y="323"/>
                    </a:cubicBezTo>
                    <a:cubicBezTo>
                      <a:pt x="45" y="324"/>
                      <a:pt x="48" y="327"/>
                      <a:pt x="49" y="330"/>
                    </a:cubicBezTo>
                    <a:cubicBezTo>
                      <a:pt x="54" y="333"/>
                      <a:pt x="59" y="338"/>
                      <a:pt x="63" y="343"/>
                    </a:cubicBezTo>
                    <a:cubicBezTo>
                      <a:pt x="65" y="344"/>
                      <a:pt x="66" y="347"/>
                      <a:pt x="69" y="349"/>
                    </a:cubicBezTo>
                    <a:cubicBezTo>
                      <a:pt x="74" y="353"/>
                      <a:pt x="80" y="358"/>
                      <a:pt x="86" y="363"/>
                    </a:cubicBezTo>
                    <a:cubicBezTo>
                      <a:pt x="88" y="364"/>
                      <a:pt x="91" y="366"/>
                      <a:pt x="92" y="367"/>
                    </a:cubicBezTo>
                    <a:cubicBezTo>
                      <a:pt x="100" y="373"/>
                      <a:pt x="109" y="378"/>
                      <a:pt x="119" y="384"/>
                    </a:cubicBezTo>
                    <a:cubicBezTo>
                      <a:pt x="194" y="428"/>
                      <a:pt x="293" y="450"/>
                      <a:pt x="392" y="450"/>
                    </a:cubicBezTo>
                    <a:cubicBezTo>
                      <a:pt x="492" y="450"/>
                      <a:pt x="591" y="428"/>
                      <a:pt x="666" y="384"/>
                    </a:cubicBezTo>
                    <a:cubicBezTo>
                      <a:pt x="677" y="378"/>
                      <a:pt x="685" y="373"/>
                      <a:pt x="694" y="367"/>
                    </a:cubicBezTo>
                    <a:cubicBezTo>
                      <a:pt x="697" y="364"/>
                      <a:pt x="698" y="363"/>
                      <a:pt x="702" y="360"/>
                    </a:cubicBezTo>
                    <a:cubicBezTo>
                      <a:pt x="708" y="357"/>
                      <a:pt x="712" y="353"/>
                      <a:pt x="717" y="349"/>
                    </a:cubicBezTo>
                    <a:cubicBezTo>
                      <a:pt x="720" y="346"/>
                      <a:pt x="723" y="344"/>
                      <a:pt x="725" y="341"/>
                    </a:cubicBezTo>
                    <a:cubicBezTo>
                      <a:pt x="728" y="338"/>
                      <a:pt x="732" y="333"/>
                      <a:pt x="737" y="330"/>
                    </a:cubicBezTo>
                    <a:cubicBezTo>
                      <a:pt x="738" y="327"/>
                      <a:pt x="742" y="324"/>
                      <a:pt x="743" y="321"/>
                    </a:cubicBezTo>
                    <a:cubicBezTo>
                      <a:pt x="746" y="318"/>
                      <a:pt x="749" y="313"/>
                      <a:pt x="752" y="309"/>
                    </a:cubicBezTo>
                    <a:cubicBezTo>
                      <a:pt x="755" y="307"/>
                      <a:pt x="757" y="303"/>
                      <a:pt x="758" y="301"/>
                    </a:cubicBezTo>
                    <a:cubicBezTo>
                      <a:pt x="760" y="297"/>
                      <a:pt x="763" y="293"/>
                      <a:pt x="765" y="289"/>
                    </a:cubicBezTo>
                    <a:cubicBezTo>
                      <a:pt x="766" y="286"/>
                      <a:pt x="768" y="283"/>
                      <a:pt x="768" y="280"/>
                    </a:cubicBezTo>
                    <a:cubicBezTo>
                      <a:pt x="771" y="275"/>
                      <a:pt x="772" y="272"/>
                      <a:pt x="774" y="267"/>
                    </a:cubicBezTo>
                    <a:cubicBezTo>
                      <a:pt x="775" y="264"/>
                      <a:pt x="775" y="261"/>
                      <a:pt x="777" y="258"/>
                    </a:cubicBezTo>
                    <a:cubicBezTo>
                      <a:pt x="777" y="255"/>
                      <a:pt x="778" y="250"/>
                      <a:pt x="780" y="246"/>
                    </a:cubicBezTo>
                    <a:cubicBezTo>
                      <a:pt x="780" y="243"/>
                      <a:pt x="780" y="240"/>
                      <a:pt x="780" y="237"/>
                    </a:cubicBezTo>
                    <a:cubicBezTo>
                      <a:pt x="780" y="232"/>
                      <a:pt x="782" y="229"/>
                      <a:pt x="782" y="224"/>
                    </a:cubicBezTo>
                    <a:cubicBezTo>
                      <a:pt x="782" y="167"/>
                      <a:pt x="745" y="110"/>
                      <a:pt x="669" y="67"/>
                    </a:cubicBezTo>
                    <a:cubicBezTo>
                      <a:pt x="593" y="23"/>
                      <a:pt x="493" y="0"/>
                      <a:pt x="393" y="0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7"/>
              <p:cNvSpPr/>
              <p:nvPr/>
            </p:nvSpPr>
            <p:spPr>
              <a:xfrm>
                <a:off x="923908" y="2469112"/>
                <a:ext cx="48695" cy="26485"/>
              </a:xfrm>
              <a:custGeom>
                <a:rect b="b" l="l" r="r" t="t"/>
                <a:pathLst>
                  <a:path extrusionOk="0" h="378" w="695">
                    <a:moveTo>
                      <a:pt x="351" y="1"/>
                    </a:moveTo>
                    <a:cubicBezTo>
                      <a:pt x="263" y="1"/>
                      <a:pt x="175" y="19"/>
                      <a:pt x="107" y="56"/>
                    </a:cubicBezTo>
                    <a:cubicBezTo>
                      <a:pt x="35" y="96"/>
                      <a:pt x="1" y="148"/>
                      <a:pt x="5" y="199"/>
                    </a:cubicBezTo>
                    <a:cubicBezTo>
                      <a:pt x="5" y="202"/>
                      <a:pt x="5" y="205"/>
                      <a:pt x="5" y="208"/>
                    </a:cubicBezTo>
                    <a:cubicBezTo>
                      <a:pt x="7" y="210"/>
                      <a:pt x="8" y="214"/>
                      <a:pt x="8" y="217"/>
                    </a:cubicBezTo>
                    <a:cubicBezTo>
                      <a:pt x="10" y="219"/>
                      <a:pt x="10" y="222"/>
                      <a:pt x="10" y="225"/>
                    </a:cubicBezTo>
                    <a:cubicBezTo>
                      <a:pt x="13" y="228"/>
                      <a:pt x="13" y="231"/>
                      <a:pt x="15" y="234"/>
                    </a:cubicBezTo>
                    <a:cubicBezTo>
                      <a:pt x="16" y="237"/>
                      <a:pt x="18" y="241"/>
                      <a:pt x="19" y="242"/>
                    </a:cubicBezTo>
                    <a:cubicBezTo>
                      <a:pt x="21" y="247"/>
                      <a:pt x="22" y="250"/>
                      <a:pt x="25" y="253"/>
                    </a:cubicBezTo>
                    <a:cubicBezTo>
                      <a:pt x="27" y="254"/>
                      <a:pt x="28" y="257"/>
                      <a:pt x="30" y="261"/>
                    </a:cubicBezTo>
                    <a:cubicBezTo>
                      <a:pt x="31" y="264"/>
                      <a:pt x="36" y="267"/>
                      <a:pt x="39" y="271"/>
                    </a:cubicBezTo>
                    <a:cubicBezTo>
                      <a:pt x="41" y="273"/>
                      <a:pt x="42" y="274"/>
                      <a:pt x="44" y="277"/>
                    </a:cubicBezTo>
                    <a:cubicBezTo>
                      <a:pt x="47" y="281"/>
                      <a:pt x="51" y="284"/>
                      <a:pt x="55" y="287"/>
                    </a:cubicBezTo>
                    <a:cubicBezTo>
                      <a:pt x="58" y="288"/>
                      <a:pt x="59" y="291"/>
                      <a:pt x="61" y="293"/>
                    </a:cubicBezTo>
                    <a:cubicBezTo>
                      <a:pt x="65" y="297"/>
                      <a:pt x="70" y="301"/>
                      <a:pt x="76" y="304"/>
                    </a:cubicBezTo>
                    <a:cubicBezTo>
                      <a:pt x="78" y="305"/>
                      <a:pt x="79" y="307"/>
                      <a:pt x="82" y="308"/>
                    </a:cubicBezTo>
                    <a:cubicBezTo>
                      <a:pt x="88" y="313"/>
                      <a:pt x="98" y="317"/>
                      <a:pt x="105" y="322"/>
                    </a:cubicBezTo>
                    <a:cubicBezTo>
                      <a:pt x="172" y="359"/>
                      <a:pt x="260" y="377"/>
                      <a:pt x="349" y="377"/>
                    </a:cubicBezTo>
                    <a:cubicBezTo>
                      <a:pt x="437" y="377"/>
                      <a:pt x="525" y="359"/>
                      <a:pt x="593" y="322"/>
                    </a:cubicBezTo>
                    <a:cubicBezTo>
                      <a:pt x="602" y="317"/>
                      <a:pt x="610" y="313"/>
                      <a:pt x="618" y="308"/>
                    </a:cubicBezTo>
                    <a:cubicBezTo>
                      <a:pt x="621" y="305"/>
                      <a:pt x="622" y="304"/>
                      <a:pt x="625" y="302"/>
                    </a:cubicBezTo>
                    <a:cubicBezTo>
                      <a:pt x="630" y="299"/>
                      <a:pt x="634" y="296"/>
                      <a:pt x="639" y="293"/>
                    </a:cubicBezTo>
                    <a:cubicBezTo>
                      <a:pt x="641" y="291"/>
                      <a:pt x="642" y="288"/>
                      <a:pt x="645" y="287"/>
                    </a:cubicBezTo>
                    <a:cubicBezTo>
                      <a:pt x="648" y="282"/>
                      <a:pt x="653" y="279"/>
                      <a:pt x="656" y="277"/>
                    </a:cubicBezTo>
                    <a:cubicBezTo>
                      <a:pt x="658" y="274"/>
                      <a:pt x="659" y="271"/>
                      <a:pt x="662" y="270"/>
                    </a:cubicBezTo>
                    <a:cubicBezTo>
                      <a:pt x="665" y="267"/>
                      <a:pt x="667" y="262"/>
                      <a:pt x="670" y="261"/>
                    </a:cubicBezTo>
                    <a:cubicBezTo>
                      <a:pt x="671" y="257"/>
                      <a:pt x="673" y="254"/>
                      <a:pt x="674" y="253"/>
                    </a:cubicBezTo>
                    <a:cubicBezTo>
                      <a:pt x="676" y="248"/>
                      <a:pt x="679" y="247"/>
                      <a:pt x="681" y="244"/>
                    </a:cubicBezTo>
                    <a:cubicBezTo>
                      <a:pt x="682" y="241"/>
                      <a:pt x="684" y="237"/>
                      <a:pt x="684" y="234"/>
                    </a:cubicBezTo>
                    <a:cubicBezTo>
                      <a:pt x="685" y="231"/>
                      <a:pt x="688" y="228"/>
                      <a:pt x="688" y="225"/>
                    </a:cubicBezTo>
                    <a:cubicBezTo>
                      <a:pt x="690" y="222"/>
                      <a:pt x="690" y="219"/>
                      <a:pt x="691" y="217"/>
                    </a:cubicBezTo>
                    <a:cubicBezTo>
                      <a:pt x="691" y="214"/>
                      <a:pt x="693" y="210"/>
                      <a:pt x="693" y="207"/>
                    </a:cubicBezTo>
                    <a:cubicBezTo>
                      <a:pt x="694" y="204"/>
                      <a:pt x="694" y="202"/>
                      <a:pt x="694" y="199"/>
                    </a:cubicBezTo>
                    <a:cubicBezTo>
                      <a:pt x="694" y="196"/>
                      <a:pt x="694" y="191"/>
                      <a:pt x="694" y="188"/>
                    </a:cubicBezTo>
                    <a:cubicBezTo>
                      <a:pt x="694" y="141"/>
                      <a:pt x="662" y="93"/>
                      <a:pt x="594" y="56"/>
                    </a:cubicBezTo>
                    <a:cubicBezTo>
                      <a:pt x="528" y="19"/>
                      <a:pt x="439" y="1"/>
                      <a:pt x="351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7"/>
              <p:cNvSpPr/>
              <p:nvPr/>
            </p:nvSpPr>
            <p:spPr>
              <a:xfrm>
                <a:off x="937641" y="2476609"/>
                <a:ext cx="21510" cy="11631"/>
              </a:xfrm>
              <a:custGeom>
                <a:rect b="b" l="l" r="r" t="t"/>
                <a:pathLst>
                  <a:path extrusionOk="0" h="166" w="307">
                    <a:moveTo>
                      <a:pt x="154" y="0"/>
                    </a:moveTo>
                    <a:cubicBezTo>
                      <a:pt x="115" y="0"/>
                      <a:pt x="76" y="8"/>
                      <a:pt x="46" y="24"/>
                    </a:cubicBezTo>
                    <a:cubicBezTo>
                      <a:pt x="14" y="41"/>
                      <a:pt x="0" y="64"/>
                      <a:pt x="0" y="87"/>
                    </a:cubicBezTo>
                    <a:cubicBezTo>
                      <a:pt x="0" y="89"/>
                      <a:pt x="0" y="90"/>
                      <a:pt x="2" y="90"/>
                    </a:cubicBezTo>
                    <a:cubicBezTo>
                      <a:pt x="2" y="92"/>
                      <a:pt x="2" y="94"/>
                      <a:pt x="3" y="95"/>
                    </a:cubicBezTo>
                    <a:cubicBezTo>
                      <a:pt x="3" y="97"/>
                      <a:pt x="3" y="97"/>
                      <a:pt x="3" y="98"/>
                    </a:cubicBezTo>
                    <a:cubicBezTo>
                      <a:pt x="3" y="100"/>
                      <a:pt x="5" y="101"/>
                      <a:pt x="5" y="103"/>
                    </a:cubicBezTo>
                    <a:cubicBezTo>
                      <a:pt x="6" y="104"/>
                      <a:pt x="6" y="106"/>
                      <a:pt x="6" y="106"/>
                    </a:cubicBezTo>
                    <a:cubicBezTo>
                      <a:pt x="8" y="107"/>
                      <a:pt x="9" y="109"/>
                      <a:pt x="9" y="110"/>
                    </a:cubicBezTo>
                    <a:cubicBezTo>
                      <a:pt x="11" y="112"/>
                      <a:pt x="11" y="112"/>
                      <a:pt x="12" y="114"/>
                    </a:cubicBezTo>
                    <a:cubicBezTo>
                      <a:pt x="12" y="115"/>
                      <a:pt x="14" y="118"/>
                      <a:pt x="15" y="118"/>
                    </a:cubicBezTo>
                    <a:cubicBezTo>
                      <a:pt x="17" y="120"/>
                      <a:pt x="17" y="121"/>
                      <a:pt x="17" y="121"/>
                    </a:cubicBezTo>
                    <a:cubicBezTo>
                      <a:pt x="19" y="123"/>
                      <a:pt x="22" y="124"/>
                      <a:pt x="23" y="126"/>
                    </a:cubicBezTo>
                    <a:cubicBezTo>
                      <a:pt x="25" y="127"/>
                      <a:pt x="25" y="127"/>
                      <a:pt x="26" y="129"/>
                    </a:cubicBezTo>
                    <a:cubicBezTo>
                      <a:pt x="28" y="130"/>
                      <a:pt x="29" y="132"/>
                      <a:pt x="32" y="134"/>
                    </a:cubicBezTo>
                    <a:cubicBezTo>
                      <a:pt x="34" y="134"/>
                      <a:pt x="34" y="135"/>
                      <a:pt x="35" y="135"/>
                    </a:cubicBezTo>
                    <a:cubicBezTo>
                      <a:pt x="39" y="137"/>
                      <a:pt x="42" y="140"/>
                      <a:pt x="45" y="141"/>
                    </a:cubicBezTo>
                    <a:cubicBezTo>
                      <a:pt x="75" y="157"/>
                      <a:pt x="114" y="165"/>
                      <a:pt x="153" y="165"/>
                    </a:cubicBezTo>
                    <a:cubicBezTo>
                      <a:pt x="192" y="165"/>
                      <a:pt x="232" y="157"/>
                      <a:pt x="262" y="141"/>
                    </a:cubicBezTo>
                    <a:cubicBezTo>
                      <a:pt x="265" y="140"/>
                      <a:pt x="269" y="137"/>
                      <a:pt x="272" y="135"/>
                    </a:cubicBezTo>
                    <a:cubicBezTo>
                      <a:pt x="274" y="135"/>
                      <a:pt x="274" y="134"/>
                      <a:pt x="275" y="132"/>
                    </a:cubicBezTo>
                    <a:cubicBezTo>
                      <a:pt x="277" y="130"/>
                      <a:pt x="278" y="130"/>
                      <a:pt x="282" y="129"/>
                    </a:cubicBezTo>
                    <a:cubicBezTo>
                      <a:pt x="282" y="127"/>
                      <a:pt x="283" y="126"/>
                      <a:pt x="285" y="126"/>
                    </a:cubicBezTo>
                    <a:cubicBezTo>
                      <a:pt x="286" y="124"/>
                      <a:pt x="288" y="123"/>
                      <a:pt x="289" y="121"/>
                    </a:cubicBezTo>
                    <a:cubicBezTo>
                      <a:pt x="289" y="120"/>
                      <a:pt x="291" y="120"/>
                      <a:pt x="291" y="118"/>
                    </a:cubicBezTo>
                    <a:cubicBezTo>
                      <a:pt x="292" y="117"/>
                      <a:pt x="294" y="115"/>
                      <a:pt x="295" y="114"/>
                    </a:cubicBezTo>
                    <a:cubicBezTo>
                      <a:pt x="295" y="112"/>
                      <a:pt x="297" y="112"/>
                      <a:pt x="297" y="110"/>
                    </a:cubicBezTo>
                    <a:cubicBezTo>
                      <a:pt x="298" y="109"/>
                      <a:pt x="298" y="107"/>
                      <a:pt x="300" y="106"/>
                    </a:cubicBezTo>
                    <a:cubicBezTo>
                      <a:pt x="300" y="106"/>
                      <a:pt x="302" y="104"/>
                      <a:pt x="302" y="103"/>
                    </a:cubicBezTo>
                    <a:cubicBezTo>
                      <a:pt x="302" y="101"/>
                      <a:pt x="303" y="100"/>
                      <a:pt x="305" y="98"/>
                    </a:cubicBezTo>
                    <a:cubicBezTo>
                      <a:pt x="305" y="97"/>
                      <a:pt x="305" y="97"/>
                      <a:pt x="305" y="95"/>
                    </a:cubicBezTo>
                    <a:cubicBezTo>
                      <a:pt x="305" y="94"/>
                      <a:pt x="306" y="92"/>
                      <a:pt x="306" y="90"/>
                    </a:cubicBezTo>
                    <a:cubicBezTo>
                      <a:pt x="306" y="90"/>
                      <a:pt x="306" y="89"/>
                      <a:pt x="306" y="87"/>
                    </a:cubicBezTo>
                    <a:lnTo>
                      <a:pt x="306" y="83"/>
                    </a:lnTo>
                    <a:cubicBezTo>
                      <a:pt x="306" y="61"/>
                      <a:pt x="292" y="40"/>
                      <a:pt x="262" y="24"/>
                    </a:cubicBezTo>
                    <a:cubicBezTo>
                      <a:pt x="232" y="8"/>
                      <a:pt x="193" y="0"/>
                      <a:pt x="154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7"/>
              <p:cNvSpPr/>
              <p:nvPr/>
            </p:nvSpPr>
            <p:spPr>
              <a:xfrm>
                <a:off x="930635" y="2518158"/>
                <a:ext cx="51007" cy="59135"/>
              </a:xfrm>
              <a:custGeom>
                <a:rect b="b" l="l" r="r" t="t"/>
                <a:pathLst>
                  <a:path extrusionOk="0" h="844" w="728">
                    <a:moveTo>
                      <a:pt x="0" y="0"/>
                    </a:moveTo>
                    <a:lnTo>
                      <a:pt x="2" y="100"/>
                    </a:lnTo>
                    <a:lnTo>
                      <a:pt x="728" y="843"/>
                    </a:lnTo>
                    <a:lnTo>
                      <a:pt x="728" y="7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7"/>
              <p:cNvSpPr/>
              <p:nvPr/>
            </p:nvSpPr>
            <p:spPr>
              <a:xfrm>
                <a:off x="981572" y="2570076"/>
                <a:ext cx="39306" cy="31109"/>
              </a:xfrm>
              <a:custGeom>
                <a:rect b="b" l="l" r="r" t="t"/>
                <a:pathLst>
                  <a:path extrusionOk="0" h="444" w="561">
                    <a:moveTo>
                      <a:pt x="1" y="1"/>
                    </a:moveTo>
                    <a:lnTo>
                      <a:pt x="1" y="101"/>
                    </a:lnTo>
                    <a:cubicBezTo>
                      <a:pt x="151" y="233"/>
                      <a:pt x="341" y="350"/>
                      <a:pt x="561" y="444"/>
                    </a:cubicBezTo>
                    <a:lnTo>
                      <a:pt x="561" y="344"/>
                    </a:lnTo>
                    <a:cubicBezTo>
                      <a:pt x="341" y="249"/>
                      <a:pt x="151" y="133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7"/>
              <p:cNvSpPr/>
              <p:nvPr/>
            </p:nvSpPr>
            <p:spPr>
              <a:xfrm>
                <a:off x="1020809" y="2594109"/>
                <a:ext cx="209354" cy="96690"/>
              </a:xfrm>
              <a:custGeom>
                <a:rect b="b" l="l" r="r" t="t"/>
                <a:pathLst>
                  <a:path extrusionOk="0" h="1380" w="2988">
                    <a:moveTo>
                      <a:pt x="1" y="1"/>
                    </a:moveTo>
                    <a:lnTo>
                      <a:pt x="1" y="101"/>
                    </a:lnTo>
                    <a:lnTo>
                      <a:pt x="2988" y="1379"/>
                    </a:lnTo>
                    <a:lnTo>
                      <a:pt x="2988" y="127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7"/>
              <p:cNvSpPr/>
              <p:nvPr/>
            </p:nvSpPr>
            <p:spPr>
              <a:xfrm>
                <a:off x="1230094" y="2667607"/>
                <a:ext cx="27816" cy="23192"/>
              </a:xfrm>
              <a:custGeom>
                <a:rect b="b" l="l" r="r" t="t"/>
                <a:pathLst>
                  <a:path extrusionOk="0" h="331" w="397">
                    <a:moveTo>
                      <a:pt x="396" y="1"/>
                    </a:moveTo>
                    <a:lnTo>
                      <a:pt x="1" y="230"/>
                    </a:lnTo>
                    <a:lnTo>
                      <a:pt x="1" y="330"/>
                    </a:lnTo>
                    <a:lnTo>
                      <a:pt x="396" y="102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7"/>
              <p:cNvSpPr/>
              <p:nvPr/>
            </p:nvSpPr>
            <p:spPr>
              <a:xfrm>
                <a:off x="930635" y="2492374"/>
                <a:ext cx="327274" cy="191418"/>
              </a:xfrm>
              <a:custGeom>
                <a:rect b="b" l="l" r="r" t="t"/>
                <a:pathLst>
                  <a:path extrusionOk="0" h="2732" w="4671">
                    <a:moveTo>
                      <a:pt x="526" y="353"/>
                    </a:moveTo>
                    <a:cubicBezTo>
                      <a:pt x="602" y="308"/>
                      <a:pt x="640" y="250"/>
                      <a:pt x="640" y="193"/>
                    </a:cubicBezTo>
                    <a:lnTo>
                      <a:pt x="640" y="1"/>
                    </a:lnTo>
                    <a:lnTo>
                      <a:pt x="640" y="1"/>
                    </a:lnTo>
                    <a:lnTo>
                      <a:pt x="1883" y="442"/>
                    </a:lnTo>
                    <a:cubicBezTo>
                      <a:pt x="2112" y="530"/>
                      <a:pt x="2312" y="639"/>
                      <a:pt x="2475" y="768"/>
                    </a:cubicBezTo>
                    <a:lnTo>
                      <a:pt x="4670" y="2502"/>
                    </a:lnTo>
                    <a:lnTo>
                      <a:pt x="4275" y="2731"/>
                    </a:lnTo>
                    <a:lnTo>
                      <a:pt x="1288" y="1453"/>
                    </a:lnTo>
                    <a:cubicBezTo>
                      <a:pt x="1068" y="1359"/>
                      <a:pt x="878" y="1242"/>
                      <a:pt x="728" y="1110"/>
                    </a:cubicBezTo>
                    <a:lnTo>
                      <a:pt x="0" y="368"/>
                    </a:lnTo>
                    <a:lnTo>
                      <a:pt x="5" y="365"/>
                    </a:lnTo>
                    <a:cubicBezTo>
                      <a:pt x="157" y="439"/>
                      <a:pt x="382" y="436"/>
                      <a:pt x="526" y="35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7"/>
              <p:cNvSpPr/>
              <p:nvPr/>
            </p:nvSpPr>
            <p:spPr>
              <a:xfrm>
                <a:off x="937921" y="2648129"/>
                <a:ext cx="19898" cy="178105"/>
              </a:xfrm>
              <a:custGeom>
                <a:rect b="b" l="l" r="r" t="t"/>
                <a:pathLst>
                  <a:path extrusionOk="0" h="2542" w="284">
                    <a:moveTo>
                      <a:pt x="141" y="0"/>
                    </a:moveTo>
                    <a:cubicBezTo>
                      <a:pt x="140" y="0"/>
                      <a:pt x="139" y="1"/>
                      <a:pt x="138" y="1"/>
                    </a:cubicBezTo>
                    <a:cubicBezTo>
                      <a:pt x="62" y="1"/>
                      <a:pt x="1" y="51"/>
                      <a:pt x="1" y="113"/>
                    </a:cubicBezTo>
                    <a:lnTo>
                      <a:pt x="8" y="2542"/>
                    </a:lnTo>
                    <a:cubicBezTo>
                      <a:pt x="8" y="2480"/>
                      <a:pt x="70" y="2429"/>
                      <a:pt x="145" y="2429"/>
                    </a:cubicBezTo>
                    <a:cubicBezTo>
                      <a:pt x="222" y="2429"/>
                      <a:pt x="283" y="2478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2"/>
                      <a:pt x="216" y="0"/>
                      <a:pt x="141" y="0"/>
                    </a:cubicBezTo>
                    <a:close/>
                    <a:moveTo>
                      <a:pt x="284" y="2541"/>
                    </a:moveTo>
                    <a:lnTo>
                      <a:pt x="284" y="2542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3" name="Google Shape;703;p37"/>
            <p:cNvGrpSpPr/>
            <p:nvPr/>
          </p:nvGrpSpPr>
          <p:grpSpPr>
            <a:xfrm flipH="1">
              <a:off x="6090822" y="3327650"/>
              <a:ext cx="708503" cy="475145"/>
              <a:chOff x="445502" y="2262069"/>
              <a:chExt cx="1007254" cy="675498"/>
            </a:xfrm>
          </p:grpSpPr>
          <p:sp>
            <p:nvSpPr>
              <p:cNvPr id="704" name="Google Shape;704;p37"/>
              <p:cNvSpPr/>
              <p:nvPr/>
            </p:nvSpPr>
            <p:spPr>
              <a:xfrm>
                <a:off x="475070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4" y="1"/>
                    </a:moveTo>
                    <a:cubicBezTo>
                      <a:pt x="5993" y="1"/>
                      <a:pt x="5992" y="1"/>
                      <a:pt x="5991" y="1"/>
                    </a:cubicBezTo>
                    <a:lnTo>
                      <a:pt x="0" y="7"/>
                    </a:lnTo>
                    <a:cubicBezTo>
                      <a:pt x="63" y="7"/>
                      <a:pt x="114" y="69"/>
                      <a:pt x="114" y="146"/>
                    </a:cubicBezTo>
                    <a:cubicBezTo>
                      <a:pt x="114" y="221"/>
                      <a:pt x="63" y="282"/>
                      <a:pt x="2" y="282"/>
                    </a:cubicBezTo>
                    <a:lnTo>
                      <a:pt x="2" y="282"/>
                    </a:lnTo>
                    <a:lnTo>
                      <a:pt x="5991" y="276"/>
                    </a:lnTo>
                    <a:cubicBezTo>
                      <a:pt x="6054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4" y="1"/>
                    </a:cubicBezTo>
                    <a:close/>
                    <a:moveTo>
                      <a:pt x="2" y="282"/>
                    </a:moveTo>
                    <a:lnTo>
                      <a:pt x="2" y="282"/>
                    </a:lnTo>
                    <a:cubicBezTo>
                      <a:pt x="2" y="282"/>
                      <a:pt x="2" y="282"/>
                      <a:pt x="2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7"/>
              <p:cNvSpPr/>
              <p:nvPr/>
            </p:nvSpPr>
            <p:spPr>
              <a:xfrm>
                <a:off x="467152" y="2601816"/>
                <a:ext cx="15905" cy="19338"/>
              </a:xfrm>
              <a:custGeom>
                <a:rect b="b" l="l" r="r" t="t"/>
                <a:pathLst>
                  <a:path extrusionOk="0" h="276" w="227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5" y="275"/>
                    </a:cubicBezTo>
                    <a:cubicBezTo>
                      <a:pt x="176" y="275"/>
                      <a:pt x="227" y="214"/>
                      <a:pt x="227" y="139"/>
                    </a:cubicBezTo>
                    <a:cubicBezTo>
                      <a:pt x="227" y="6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7"/>
              <p:cNvSpPr/>
              <p:nvPr/>
            </p:nvSpPr>
            <p:spPr>
              <a:xfrm>
                <a:off x="994534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2" y="1"/>
                    </a:moveTo>
                    <a:cubicBezTo>
                      <a:pt x="5992" y="1"/>
                      <a:pt x="5991" y="1"/>
                      <a:pt x="5990" y="1"/>
                    </a:cubicBezTo>
                    <a:lnTo>
                      <a:pt x="0" y="7"/>
                    </a:lnTo>
                    <a:cubicBezTo>
                      <a:pt x="62" y="7"/>
                      <a:pt x="113" y="69"/>
                      <a:pt x="113" y="146"/>
                    </a:cubicBezTo>
                    <a:cubicBezTo>
                      <a:pt x="113" y="221"/>
                      <a:pt x="63" y="282"/>
                      <a:pt x="0" y="282"/>
                    </a:cubicBezTo>
                    <a:lnTo>
                      <a:pt x="0" y="282"/>
                    </a:lnTo>
                    <a:lnTo>
                      <a:pt x="5990" y="276"/>
                    </a:lnTo>
                    <a:lnTo>
                      <a:pt x="5992" y="276"/>
                    </a:lnTo>
                    <a:cubicBezTo>
                      <a:pt x="6053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2" y="1"/>
                    </a:cubicBezTo>
                    <a:close/>
                    <a:moveTo>
                      <a:pt x="0" y="282"/>
                    </a:moveTo>
                    <a:lnTo>
                      <a:pt x="0" y="282"/>
                    </a:lnTo>
                    <a:cubicBezTo>
                      <a:pt x="0" y="282"/>
                      <a:pt x="0" y="282"/>
                      <a:pt x="0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7"/>
              <p:cNvSpPr/>
              <p:nvPr/>
            </p:nvSpPr>
            <p:spPr>
              <a:xfrm>
                <a:off x="986617" y="2601816"/>
                <a:ext cx="15835" cy="19338"/>
              </a:xfrm>
              <a:custGeom>
                <a:rect b="b" l="l" r="r" t="t"/>
                <a:pathLst>
                  <a:path extrusionOk="0" h="276" w="226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3" y="275"/>
                    </a:cubicBezTo>
                    <a:cubicBezTo>
                      <a:pt x="176" y="275"/>
                      <a:pt x="226" y="214"/>
                      <a:pt x="226" y="139"/>
                    </a:cubicBezTo>
                    <a:cubicBezTo>
                      <a:pt x="226" y="62"/>
                      <a:pt x="175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7"/>
              <p:cNvSpPr/>
              <p:nvPr/>
            </p:nvSpPr>
            <p:spPr>
              <a:xfrm>
                <a:off x="489714" y="2262069"/>
                <a:ext cx="916240" cy="339325"/>
              </a:xfrm>
              <a:custGeom>
                <a:rect b="b" l="l" r="r" t="t"/>
                <a:pathLst>
                  <a:path extrusionOk="0" h="4843" w="13077">
                    <a:moveTo>
                      <a:pt x="13067" y="3977"/>
                    </a:moveTo>
                    <a:cubicBezTo>
                      <a:pt x="13067" y="3968"/>
                      <a:pt x="13066" y="3958"/>
                      <a:pt x="13064" y="3951"/>
                    </a:cubicBezTo>
                    <a:cubicBezTo>
                      <a:pt x="12977" y="3049"/>
                      <a:pt x="12338" y="2163"/>
                      <a:pt x="11149" y="1476"/>
                    </a:cubicBezTo>
                    <a:cubicBezTo>
                      <a:pt x="8593" y="1"/>
                      <a:pt x="4444" y="1"/>
                      <a:pt x="1903" y="1477"/>
                    </a:cubicBezTo>
                    <a:cubicBezTo>
                      <a:pt x="716" y="2166"/>
                      <a:pt x="86" y="3060"/>
                      <a:pt x="14" y="3965"/>
                    </a:cubicBezTo>
                    <a:cubicBezTo>
                      <a:pt x="13" y="3992"/>
                      <a:pt x="13" y="4018"/>
                      <a:pt x="11" y="4045"/>
                    </a:cubicBezTo>
                    <a:cubicBezTo>
                      <a:pt x="0" y="4298"/>
                      <a:pt x="33" y="4552"/>
                      <a:pt x="109" y="4803"/>
                    </a:cubicBezTo>
                    <a:cubicBezTo>
                      <a:pt x="336" y="4074"/>
                      <a:pt x="931" y="3376"/>
                      <a:pt x="1900" y="2814"/>
                    </a:cubicBezTo>
                    <a:cubicBezTo>
                      <a:pt x="4441" y="1337"/>
                      <a:pt x="8590" y="1336"/>
                      <a:pt x="11146" y="2813"/>
                    </a:cubicBezTo>
                    <a:cubicBezTo>
                      <a:pt x="12138" y="3386"/>
                      <a:pt x="12746" y="4098"/>
                      <a:pt x="12972" y="4843"/>
                    </a:cubicBezTo>
                    <a:cubicBezTo>
                      <a:pt x="13040" y="4618"/>
                      <a:pt x="13077" y="4391"/>
                      <a:pt x="13075" y="4163"/>
                    </a:cubicBezTo>
                    <a:cubicBezTo>
                      <a:pt x="13075" y="4135"/>
                      <a:pt x="13073" y="4106"/>
                      <a:pt x="13072" y="4077"/>
                    </a:cubicBezTo>
                    <a:cubicBezTo>
                      <a:pt x="13070" y="4043"/>
                      <a:pt x="13070" y="4011"/>
                      <a:pt x="13069" y="3977"/>
                    </a:cubicBezTo>
                    <a:close/>
                  </a:path>
                </a:pathLst>
              </a:custGeom>
              <a:solidFill>
                <a:srgbClr val="169B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7"/>
              <p:cNvSpPr/>
              <p:nvPr/>
            </p:nvSpPr>
            <p:spPr>
              <a:xfrm>
                <a:off x="445502" y="2551579"/>
                <a:ext cx="1004522" cy="385988"/>
              </a:xfrm>
              <a:custGeom>
                <a:rect b="b" l="l" r="r" t="t"/>
                <a:pathLst>
                  <a:path extrusionOk="0" h="5509" w="14337">
                    <a:moveTo>
                      <a:pt x="14337" y="43"/>
                    </a:move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7" y="45"/>
                      <a:pt x="14337" y="44"/>
                      <a:pt x="14337" y="43"/>
                    </a:cubicBezTo>
                    <a:close/>
                    <a:moveTo>
                      <a:pt x="7" y="0"/>
                    </a:moveTo>
                    <a:lnTo>
                      <a:pt x="4" y="1337"/>
                    </a:lnTo>
                    <a:cubicBezTo>
                      <a:pt x="1" y="2408"/>
                      <a:pt x="705" y="3480"/>
                      <a:pt x="2116" y="4295"/>
                    </a:cubicBezTo>
                    <a:cubicBezTo>
                      <a:pt x="3518" y="5104"/>
                      <a:pt x="5356" y="5509"/>
                      <a:pt x="7192" y="5509"/>
                    </a:cubicBezTo>
                    <a:cubicBezTo>
                      <a:pt x="9027" y="5509"/>
                      <a:pt x="10860" y="5104"/>
                      <a:pt x="12252" y="4295"/>
                    </a:cubicBezTo>
                    <a:cubicBezTo>
                      <a:pt x="13637" y="3490"/>
                      <a:pt x="14331" y="2435"/>
                      <a:pt x="14332" y="1379"/>
                    </a:cubicBez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6" y="74"/>
                      <a:pt x="14334" y="101"/>
                      <a:pt x="14332" y="131"/>
                    </a:cubicBezTo>
                    <a:cubicBezTo>
                      <a:pt x="14332" y="165"/>
                      <a:pt x="14331" y="199"/>
                      <a:pt x="14329" y="233"/>
                    </a:cubicBezTo>
                    <a:cubicBezTo>
                      <a:pt x="14326" y="248"/>
                      <a:pt x="14324" y="262"/>
                      <a:pt x="14323" y="276"/>
                    </a:cubicBezTo>
                    <a:cubicBezTo>
                      <a:pt x="14226" y="1254"/>
                      <a:pt x="13538" y="2214"/>
                      <a:pt x="12257" y="2958"/>
                    </a:cubicBezTo>
                    <a:cubicBezTo>
                      <a:pt x="10865" y="3768"/>
                      <a:pt x="9032" y="4172"/>
                      <a:pt x="7197" y="4172"/>
                    </a:cubicBezTo>
                    <a:cubicBezTo>
                      <a:pt x="5361" y="4172"/>
                      <a:pt x="3523" y="3768"/>
                      <a:pt x="2120" y="2958"/>
                    </a:cubicBezTo>
                    <a:cubicBezTo>
                      <a:pt x="799" y="2195"/>
                      <a:pt x="97" y="1208"/>
                      <a:pt x="16" y="206"/>
                    </a:cubicBezTo>
                    <a:cubicBezTo>
                      <a:pt x="13" y="179"/>
                      <a:pt x="13" y="150"/>
                      <a:pt x="11" y="122"/>
                    </a:cubicBezTo>
                    <a:cubicBezTo>
                      <a:pt x="10" y="85"/>
                      <a:pt x="8" y="48"/>
                      <a:pt x="7" y="11"/>
                    </a:cubicBezTo>
                    <a:cubicBezTo>
                      <a:pt x="7" y="8"/>
                      <a:pt x="7" y="5"/>
                      <a:pt x="7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7"/>
              <p:cNvSpPr/>
              <p:nvPr/>
            </p:nvSpPr>
            <p:spPr>
              <a:xfrm>
                <a:off x="445853" y="2262350"/>
                <a:ext cx="1006904" cy="581540"/>
              </a:xfrm>
              <a:custGeom>
                <a:rect b="b" l="l" r="r" t="t"/>
                <a:pathLst>
                  <a:path extrusionOk="0" h="8300" w="14371">
                    <a:moveTo>
                      <a:pt x="7146" y="366"/>
                    </a:moveTo>
                    <a:cubicBezTo>
                      <a:pt x="8820" y="366"/>
                      <a:pt x="10495" y="735"/>
                      <a:pt x="11774" y="1473"/>
                    </a:cubicBezTo>
                    <a:cubicBezTo>
                      <a:pt x="12964" y="2159"/>
                      <a:pt x="13603" y="3045"/>
                      <a:pt x="13690" y="3947"/>
                    </a:cubicBezTo>
                    <a:cubicBezTo>
                      <a:pt x="13692" y="3954"/>
                      <a:pt x="13692" y="3964"/>
                      <a:pt x="13693" y="3973"/>
                    </a:cubicBezTo>
                    <a:cubicBezTo>
                      <a:pt x="13696" y="4007"/>
                      <a:pt x="13696" y="4039"/>
                      <a:pt x="13698" y="4073"/>
                    </a:cubicBezTo>
                    <a:cubicBezTo>
                      <a:pt x="13699" y="4102"/>
                      <a:pt x="13701" y="4130"/>
                      <a:pt x="13701" y="4159"/>
                    </a:cubicBezTo>
                    <a:cubicBezTo>
                      <a:pt x="13701" y="4387"/>
                      <a:pt x="13666" y="4614"/>
                      <a:pt x="13596" y="4839"/>
                    </a:cubicBezTo>
                    <a:cubicBezTo>
                      <a:pt x="13370" y="5568"/>
                      <a:pt x="12773" y="6265"/>
                      <a:pt x="11804" y="6828"/>
                    </a:cubicBezTo>
                    <a:cubicBezTo>
                      <a:pt x="10535" y="7566"/>
                      <a:pt x="8863" y="7935"/>
                      <a:pt x="7188" y="7935"/>
                    </a:cubicBezTo>
                    <a:cubicBezTo>
                      <a:pt x="5514" y="7935"/>
                      <a:pt x="3838" y="7566"/>
                      <a:pt x="2560" y="6828"/>
                    </a:cubicBezTo>
                    <a:cubicBezTo>
                      <a:pt x="1568" y="6256"/>
                      <a:pt x="960" y="5543"/>
                      <a:pt x="734" y="4799"/>
                    </a:cubicBezTo>
                    <a:cubicBezTo>
                      <a:pt x="657" y="4548"/>
                      <a:pt x="625" y="4294"/>
                      <a:pt x="637" y="4042"/>
                    </a:cubicBezTo>
                    <a:cubicBezTo>
                      <a:pt x="637" y="4014"/>
                      <a:pt x="637" y="3988"/>
                      <a:pt x="640" y="3962"/>
                    </a:cubicBezTo>
                    <a:cubicBezTo>
                      <a:pt x="711" y="3056"/>
                      <a:pt x="1342" y="2162"/>
                      <a:pt x="2529" y="1473"/>
                    </a:cubicBezTo>
                    <a:cubicBezTo>
                      <a:pt x="3800" y="735"/>
                      <a:pt x="5472" y="366"/>
                      <a:pt x="7146" y="366"/>
                    </a:cubicBezTo>
                    <a:close/>
                    <a:moveTo>
                      <a:pt x="7143" y="0"/>
                    </a:moveTo>
                    <a:cubicBezTo>
                      <a:pt x="5307" y="0"/>
                      <a:pt x="3474" y="405"/>
                      <a:pt x="2081" y="1215"/>
                    </a:cubicBezTo>
                    <a:cubicBezTo>
                      <a:pt x="692" y="2021"/>
                      <a:pt x="0" y="3079"/>
                      <a:pt x="2" y="4139"/>
                    </a:cubicBezTo>
                    <a:cubicBezTo>
                      <a:pt x="3" y="4176"/>
                      <a:pt x="5" y="4213"/>
                      <a:pt x="6" y="4248"/>
                    </a:cubicBezTo>
                    <a:lnTo>
                      <a:pt x="6" y="4250"/>
                    </a:lnTo>
                    <a:cubicBezTo>
                      <a:pt x="8" y="4278"/>
                      <a:pt x="8" y="4307"/>
                      <a:pt x="11" y="4334"/>
                    </a:cubicBezTo>
                    <a:cubicBezTo>
                      <a:pt x="92" y="5336"/>
                      <a:pt x="794" y="6323"/>
                      <a:pt x="2115" y="7086"/>
                    </a:cubicBezTo>
                    <a:cubicBezTo>
                      <a:pt x="3517" y="7895"/>
                      <a:pt x="5355" y="8300"/>
                      <a:pt x="7191" y="8300"/>
                    </a:cubicBezTo>
                    <a:cubicBezTo>
                      <a:pt x="9026" y="8300"/>
                      <a:pt x="10859" y="7895"/>
                      <a:pt x="12252" y="7086"/>
                    </a:cubicBezTo>
                    <a:cubicBezTo>
                      <a:pt x="13533" y="6342"/>
                      <a:pt x="14221" y="5382"/>
                      <a:pt x="14318" y="4404"/>
                    </a:cubicBezTo>
                    <a:cubicBezTo>
                      <a:pt x="14319" y="4390"/>
                      <a:pt x="14322" y="4376"/>
                      <a:pt x="14322" y="4361"/>
                    </a:cubicBezTo>
                    <a:cubicBezTo>
                      <a:pt x="14326" y="4327"/>
                      <a:pt x="14326" y="4293"/>
                      <a:pt x="14327" y="4259"/>
                    </a:cubicBezTo>
                    <a:cubicBezTo>
                      <a:pt x="14370" y="3159"/>
                      <a:pt x="13669" y="2052"/>
                      <a:pt x="12220" y="1215"/>
                    </a:cubicBezTo>
                    <a:cubicBezTo>
                      <a:pt x="10817" y="405"/>
                      <a:pt x="8979" y="0"/>
                      <a:pt x="7143" y="0"/>
                    </a:cubicBezTo>
                    <a:close/>
                  </a:path>
                </a:pathLst>
              </a:custGeom>
              <a:solidFill>
                <a:srgbClr val="68BA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7"/>
              <p:cNvSpPr/>
              <p:nvPr/>
            </p:nvSpPr>
            <p:spPr>
              <a:xfrm>
                <a:off x="937921" y="2330313"/>
                <a:ext cx="19898" cy="178245"/>
              </a:xfrm>
              <a:custGeom>
                <a:rect b="b" l="l" r="r" t="t"/>
                <a:pathLst>
                  <a:path extrusionOk="0" h="2544" w="284">
                    <a:moveTo>
                      <a:pt x="284" y="2541"/>
                    </a:moveTo>
                    <a:lnTo>
                      <a:pt x="284" y="2541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  <a:moveTo>
                      <a:pt x="138" y="0"/>
                    </a:moveTo>
                    <a:cubicBezTo>
                      <a:pt x="62" y="0"/>
                      <a:pt x="1" y="51"/>
                      <a:pt x="1" y="114"/>
                    </a:cubicBezTo>
                    <a:lnTo>
                      <a:pt x="8" y="2543"/>
                    </a:lnTo>
                    <a:cubicBezTo>
                      <a:pt x="8" y="2480"/>
                      <a:pt x="70" y="2431"/>
                      <a:pt x="145" y="2429"/>
                    </a:cubicBezTo>
                    <a:cubicBezTo>
                      <a:pt x="222" y="2429"/>
                      <a:pt x="283" y="2480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0"/>
                      <a:pt x="214" y="0"/>
                      <a:pt x="138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7"/>
              <p:cNvSpPr/>
              <p:nvPr/>
            </p:nvSpPr>
            <p:spPr>
              <a:xfrm>
                <a:off x="938482" y="2500572"/>
                <a:ext cx="19338" cy="15695"/>
              </a:xfrm>
              <a:custGeom>
                <a:rect b="b" l="l" r="r" t="t"/>
                <a:pathLst>
                  <a:path extrusionOk="0" h="224" w="276">
                    <a:moveTo>
                      <a:pt x="141" y="1"/>
                    </a:moveTo>
                    <a:cubicBezTo>
                      <a:pt x="140" y="1"/>
                      <a:pt x="138" y="1"/>
                      <a:pt x="137" y="1"/>
                    </a:cubicBezTo>
                    <a:cubicBezTo>
                      <a:pt x="62" y="1"/>
                      <a:pt x="0" y="50"/>
                      <a:pt x="0" y="113"/>
                    </a:cubicBezTo>
                    <a:cubicBezTo>
                      <a:pt x="0" y="174"/>
                      <a:pt x="60" y="224"/>
                      <a:pt x="134" y="224"/>
                    </a:cubicBezTo>
                    <a:cubicBezTo>
                      <a:pt x="135" y="224"/>
                      <a:pt x="136" y="224"/>
                      <a:pt x="137" y="224"/>
                    </a:cubicBezTo>
                    <a:cubicBezTo>
                      <a:pt x="214" y="224"/>
                      <a:pt x="276" y="173"/>
                      <a:pt x="276" y="111"/>
                    </a:cubicBezTo>
                    <a:cubicBezTo>
                      <a:pt x="276" y="51"/>
                      <a:pt x="216" y="1"/>
                      <a:pt x="141" y="1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7"/>
              <p:cNvSpPr/>
              <p:nvPr/>
            </p:nvSpPr>
            <p:spPr>
              <a:xfrm>
                <a:off x="889646" y="2556764"/>
                <a:ext cx="119040" cy="137327"/>
              </a:xfrm>
              <a:custGeom>
                <a:rect b="b" l="l" r="r" t="t"/>
                <a:pathLst>
                  <a:path extrusionOk="0" h="1960" w="1699">
                    <a:moveTo>
                      <a:pt x="1696" y="51"/>
                    </a:moveTo>
                    <a:cubicBezTo>
                      <a:pt x="1694" y="59"/>
                      <a:pt x="1691" y="66"/>
                      <a:pt x="1690" y="76"/>
                    </a:cubicBezTo>
                    <a:cubicBezTo>
                      <a:pt x="1688" y="82"/>
                      <a:pt x="1686" y="89"/>
                      <a:pt x="1683" y="97"/>
                    </a:cubicBezTo>
                    <a:cubicBezTo>
                      <a:pt x="1680" y="105"/>
                      <a:pt x="1677" y="112"/>
                      <a:pt x="1673" y="122"/>
                    </a:cubicBezTo>
                    <a:cubicBezTo>
                      <a:pt x="1670" y="129"/>
                      <a:pt x="1668" y="135"/>
                      <a:pt x="1665" y="143"/>
                    </a:cubicBezTo>
                    <a:cubicBezTo>
                      <a:pt x="1660" y="151"/>
                      <a:pt x="1654" y="160"/>
                      <a:pt x="1650" y="168"/>
                    </a:cubicBezTo>
                    <a:cubicBezTo>
                      <a:pt x="1645" y="174"/>
                      <a:pt x="1642" y="182"/>
                      <a:pt x="1637" y="188"/>
                    </a:cubicBezTo>
                    <a:cubicBezTo>
                      <a:pt x="1631" y="195"/>
                      <a:pt x="1623" y="205"/>
                      <a:pt x="1616" y="214"/>
                    </a:cubicBezTo>
                    <a:cubicBezTo>
                      <a:pt x="1611" y="220"/>
                      <a:pt x="1608" y="225"/>
                      <a:pt x="1603" y="231"/>
                    </a:cubicBezTo>
                    <a:cubicBezTo>
                      <a:pt x="1594" y="240"/>
                      <a:pt x="1585" y="248"/>
                      <a:pt x="1574" y="259"/>
                    </a:cubicBezTo>
                    <a:cubicBezTo>
                      <a:pt x="1570" y="263"/>
                      <a:pt x="1565" y="268"/>
                      <a:pt x="1560" y="272"/>
                    </a:cubicBezTo>
                    <a:cubicBezTo>
                      <a:pt x="1550" y="282"/>
                      <a:pt x="1537" y="291"/>
                      <a:pt x="1523" y="302"/>
                    </a:cubicBezTo>
                    <a:cubicBezTo>
                      <a:pt x="1519" y="305"/>
                      <a:pt x="1514" y="308"/>
                      <a:pt x="1510" y="311"/>
                    </a:cubicBezTo>
                    <a:cubicBezTo>
                      <a:pt x="1493" y="325"/>
                      <a:pt x="1474" y="337"/>
                      <a:pt x="1453" y="349"/>
                    </a:cubicBezTo>
                    <a:cubicBezTo>
                      <a:pt x="1123" y="540"/>
                      <a:pt x="588" y="540"/>
                      <a:pt x="256" y="349"/>
                    </a:cubicBezTo>
                    <a:cubicBezTo>
                      <a:pt x="236" y="337"/>
                      <a:pt x="216" y="325"/>
                      <a:pt x="199" y="311"/>
                    </a:cubicBezTo>
                    <a:cubicBezTo>
                      <a:pt x="191" y="306"/>
                      <a:pt x="185" y="302"/>
                      <a:pt x="179" y="297"/>
                    </a:cubicBezTo>
                    <a:cubicBezTo>
                      <a:pt x="168" y="288"/>
                      <a:pt x="157" y="280"/>
                      <a:pt x="147" y="271"/>
                    </a:cubicBezTo>
                    <a:cubicBezTo>
                      <a:pt x="141" y="266"/>
                      <a:pt x="136" y="260"/>
                      <a:pt x="130" y="255"/>
                    </a:cubicBezTo>
                    <a:cubicBezTo>
                      <a:pt x="121" y="246"/>
                      <a:pt x="111" y="239"/>
                      <a:pt x="104" y="229"/>
                    </a:cubicBezTo>
                    <a:cubicBezTo>
                      <a:pt x="99" y="223"/>
                      <a:pt x="94" y="217"/>
                      <a:pt x="90" y="211"/>
                    </a:cubicBezTo>
                    <a:cubicBezTo>
                      <a:pt x="84" y="203"/>
                      <a:pt x="74" y="194"/>
                      <a:pt x="70" y="186"/>
                    </a:cubicBezTo>
                    <a:cubicBezTo>
                      <a:pt x="65" y="180"/>
                      <a:pt x="61" y="172"/>
                      <a:pt x="57" y="166"/>
                    </a:cubicBezTo>
                    <a:cubicBezTo>
                      <a:pt x="53" y="157"/>
                      <a:pt x="47" y="149"/>
                      <a:pt x="42" y="142"/>
                    </a:cubicBezTo>
                    <a:cubicBezTo>
                      <a:pt x="39" y="134"/>
                      <a:pt x="36" y="128"/>
                      <a:pt x="33" y="122"/>
                    </a:cubicBezTo>
                    <a:cubicBezTo>
                      <a:pt x="30" y="112"/>
                      <a:pt x="25" y="105"/>
                      <a:pt x="22" y="96"/>
                    </a:cubicBezTo>
                    <a:cubicBezTo>
                      <a:pt x="21" y="88"/>
                      <a:pt x="19" y="82"/>
                      <a:pt x="17" y="74"/>
                    </a:cubicBezTo>
                    <a:cubicBezTo>
                      <a:pt x="14" y="66"/>
                      <a:pt x="13" y="57"/>
                      <a:pt x="11" y="48"/>
                    </a:cubicBezTo>
                    <a:cubicBezTo>
                      <a:pt x="10" y="42"/>
                      <a:pt x="8" y="34"/>
                      <a:pt x="8" y="26"/>
                    </a:cubicBezTo>
                    <a:cubicBezTo>
                      <a:pt x="8" y="19"/>
                      <a:pt x="7" y="9"/>
                      <a:pt x="7" y="2"/>
                    </a:cubicBezTo>
                    <a:lnTo>
                      <a:pt x="7" y="0"/>
                    </a:lnTo>
                    <a:lnTo>
                      <a:pt x="1" y="1420"/>
                    </a:lnTo>
                    <a:cubicBezTo>
                      <a:pt x="1" y="1546"/>
                      <a:pt x="84" y="1672"/>
                      <a:pt x="250" y="1769"/>
                    </a:cubicBezTo>
                    <a:cubicBezTo>
                      <a:pt x="582" y="1960"/>
                      <a:pt x="1117" y="1960"/>
                      <a:pt x="1446" y="1769"/>
                    </a:cubicBezTo>
                    <a:cubicBezTo>
                      <a:pt x="1611" y="1674"/>
                      <a:pt x="1693" y="1548"/>
                      <a:pt x="1694" y="1423"/>
                    </a:cubicBezTo>
                    <a:lnTo>
                      <a:pt x="1699" y="3"/>
                    </a:lnTo>
                    <a:cubicBezTo>
                      <a:pt x="1699" y="12"/>
                      <a:pt x="1697" y="20"/>
                      <a:pt x="1697" y="28"/>
                    </a:cubicBezTo>
                    <a:cubicBezTo>
                      <a:pt x="1697" y="36"/>
                      <a:pt x="1697" y="43"/>
                      <a:pt x="1696" y="49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7"/>
              <p:cNvSpPr/>
              <p:nvPr/>
            </p:nvSpPr>
            <p:spPr>
              <a:xfrm>
                <a:off x="894411" y="2526916"/>
                <a:ext cx="110493" cy="60046"/>
              </a:xfrm>
              <a:custGeom>
                <a:rect b="b" l="l" r="r" t="t"/>
                <a:pathLst>
                  <a:path extrusionOk="0" h="857" w="1577">
                    <a:moveTo>
                      <a:pt x="782" y="0"/>
                    </a:moveTo>
                    <a:cubicBezTo>
                      <a:pt x="566" y="0"/>
                      <a:pt x="366" y="48"/>
                      <a:pt x="216" y="135"/>
                    </a:cubicBezTo>
                    <a:cubicBezTo>
                      <a:pt x="77" y="217"/>
                      <a:pt x="0" y="318"/>
                      <a:pt x="0" y="428"/>
                    </a:cubicBezTo>
                    <a:cubicBezTo>
                      <a:pt x="0" y="432"/>
                      <a:pt x="2" y="435"/>
                      <a:pt x="2" y="440"/>
                    </a:cubicBezTo>
                    <a:lnTo>
                      <a:pt x="3" y="448"/>
                    </a:lnTo>
                    <a:lnTo>
                      <a:pt x="3" y="457"/>
                    </a:lnTo>
                    <a:cubicBezTo>
                      <a:pt x="3" y="458"/>
                      <a:pt x="3" y="462"/>
                      <a:pt x="3" y="465"/>
                    </a:cubicBezTo>
                    <a:cubicBezTo>
                      <a:pt x="5" y="468"/>
                      <a:pt x="6" y="472"/>
                      <a:pt x="6" y="477"/>
                    </a:cubicBezTo>
                    <a:lnTo>
                      <a:pt x="9" y="485"/>
                    </a:lnTo>
                    <a:lnTo>
                      <a:pt x="11" y="494"/>
                    </a:lnTo>
                    <a:cubicBezTo>
                      <a:pt x="13" y="497"/>
                      <a:pt x="13" y="498"/>
                      <a:pt x="13" y="502"/>
                    </a:cubicBezTo>
                    <a:cubicBezTo>
                      <a:pt x="16" y="506"/>
                      <a:pt x="17" y="511"/>
                      <a:pt x="19" y="514"/>
                    </a:cubicBezTo>
                    <a:lnTo>
                      <a:pt x="22" y="523"/>
                    </a:lnTo>
                    <a:lnTo>
                      <a:pt x="26" y="531"/>
                    </a:lnTo>
                    <a:cubicBezTo>
                      <a:pt x="26" y="534"/>
                      <a:pt x="28" y="537"/>
                      <a:pt x="29" y="538"/>
                    </a:cubicBezTo>
                    <a:cubicBezTo>
                      <a:pt x="31" y="543"/>
                      <a:pt x="34" y="548"/>
                      <a:pt x="37" y="552"/>
                    </a:cubicBezTo>
                    <a:lnTo>
                      <a:pt x="42" y="560"/>
                    </a:lnTo>
                    <a:lnTo>
                      <a:pt x="46" y="569"/>
                    </a:lnTo>
                    <a:cubicBezTo>
                      <a:pt x="49" y="572"/>
                      <a:pt x="49" y="574"/>
                      <a:pt x="53" y="577"/>
                    </a:cubicBezTo>
                    <a:cubicBezTo>
                      <a:pt x="56" y="581"/>
                      <a:pt x="60" y="586"/>
                      <a:pt x="63" y="591"/>
                    </a:cubicBezTo>
                    <a:lnTo>
                      <a:pt x="69" y="598"/>
                    </a:lnTo>
                    <a:lnTo>
                      <a:pt x="76" y="606"/>
                    </a:lnTo>
                    <a:cubicBezTo>
                      <a:pt x="79" y="609"/>
                      <a:pt x="80" y="612"/>
                      <a:pt x="82" y="614"/>
                    </a:cubicBezTo>
                    <a:cubicBezTo>
                      <a:pt x="88" y="620"/>
                      <a:pt x="93" y="625"/>
                      <a:pt x="99" y="631"/>
                    </a:cubicBezTo>
                    <a:lnTo>
                      <a:pt x="105" y="637"/>
                    </a:lnTo>
                    <a:lnTo>
                      <a:pt x="113" y="645"/>
                    </a:lnTo>
                    <a:cubicBezTo>
                      <a:pt x="116" y="646"/>
                      <a:pt x="117" y="649"/>
                      <a:pt x="120" y="651"/>
                    </a:cubicBezTo>
                    <a:cubicBezTo>
                      <a:pt x="126" y="657"/>
                      <a:pt x="136" y="661"/>
                      <a:pt x="142" y="669"/>
                    </a:cubicBezTo>
                    <a:lnTo>
                      <a:pt x="148" y="674"/>
                    </a:lnTo>
                    <a:lnTo>
                      <a:pt x="157" y="681"/>
                    </a:lnTo>
                    <a:cubicBezTo>
                      <a:pt x="160" y="683"/>
                      <a:pt x="163" y="685"/>
                      <a:pt x="165" y="688"/>
                    </a:cubicBezTo>
                    <a:cubicBezTo>
                      <a:pt x="182" y="700"/>
                      <a:pt x="200" y="711"/>
                      <a:pt x="220" y="721"/>
                    </a:cubicBezTo>
                    <a:cubicBezTo>
                      <a:pt x="371" y="809"/>
                      <a:pt x="571" y="857"/>
                      <a:pt x="788" y="857"/>
                    </a:cubicBezTo>
                    <a:cubicBezTo>
                      <a:pt x="1003" y="857"/>
                      <a:pt x="1203" y="809"/>
                      <a:pt x="1354" y="721"/>
                    </a:cubicBezTo>
                    <a:cubicBezTo>
                      <a:pt x="1372" y="711"/>
                      <a:pt x="1389" y="700"/>
                      <a:pt x="1406" y="688"/>
                    </a:cubicBezTo>
                    <a:lnTo>
                      <a:pt x="1418" y="678"/>
                    </a:lnTo>
                    <a:cubicBezTo>
                      <a:pt x="1431" y="669"/>
                      <a:pt x="1442" y="661"/>
                      <a:pt x="1452" y="652"/>
                    </a:cubicBezTo>
                    <a:lnTo>
                      <a:pt x="1457" y="646"/>
                    </a:lnTo>
                    <a:lnTo>
                      <a:pt x="1465" y="640"/>
                    </a:lnTo>
                    <a:lnTo>
                      <a:pt x="1469" y="635"/>
                    </a:lnTo>
                    <a:cubicBezTo>
                      <a:pt x="1477" y="629"/>
                      <a:pt x="1483" y="621"/>
                      <a:pt x="1489" y="615"/>
                    </a:cubicBezTo>
                    <a:lnTo>
                      <a:pt x="1494" y="609"/>
                    </a:lnTo>
                    <a:lnTo>
                      <a:pt x="1500" y="601"/>
                    </a:lnTo>
                    <a:lnTo>
                      <a:pt x="1505" y="595"/>
                    </a:lnTo>
                    <a:cubicBezTo>
                      <a:pt x="1509" y="589"/>
                      <a:pt x="1515" y="585"/>
                      <a:pt x="1518" y="578"/>
                    </a:cubicBezTo>
                    <a:cubicBezTo>
                      <a:pt x="1520" y="575"/>
                      <a:pt x="1523" y="572"/>
                      <a:pt x="1523" y="571"/>
                    </a:cubicBezTo>
                    <a:lnTo>
                      <a:pt x="1529" y="561"/>
                    </a:lnTo>
                    <a:lnTo>
                      <a:pt x="1534" y="554"/>
                    </a:lnTo>
                    <a:cubicBezTo>
                      <a:pt x="1537" y="549"/>
                      <a:pt x="1540" y="546"/>
                      <a:pt x="1542" y="540"/>
                    </a:cubicBezTo>
                    <a:cubicBezTo>
                      <a:pt x="1543" y="537"/>
                      <a:pt x="1545" y="535"/>
                      <a:pt x="1545" y="532"/>
                    </a:cubicBezTo>
                    <a:lnTo>
                      <a:pt x="1549" y="525"/>
                    </a:lnTo>
                    <a:lnTo>
                      <a:pt x="1552" y="515"/>
                    </a:lnTo>
                    <a:cubicBezTo>
                      <a:pt x="1554" y="511"/>
                      <a:pt x="1555" y="508"/>
                      <a:pt x="1557" y="503"/>
                    </a:cubicBezTo>
                    <a:cubicBezTo>
                      <a:pt x="1558" y="502"/>
                      <a:pt x="1558" y="498"/>
                      <a:pt x="1558" y="495"/>
                    </a:cubicBezTo>
                    <a:lnTo>
                      <a:pt x="1562" y="486"/>
                    </a:lnTo>
                    <a:lnTo>
                      <a:pt x="1565" y="478"/>
                    </a:lnTo>
                    <a:cubicBezTo>
                      <a:pt x="1565" y="474"/>
                      <a:pt x="1566" y="471"/>
                      <a:pt x="1568" y="466"/>
                    </a:cubicBezTo>
                    <a:cubicBezTo>
                      <a:pt x="1568" y="463"/>
                      <a:pt x="1568" y="462"/>
                      <a:pt x="1568" y="458"/>
                    </a:cubicBezTo>
                    <a:lnTo>
                      <a:pt x="1568" y="449"/>
                    </a:lnTo>
                    <a:cubicBezTo>
                      <a:pt x="1577" y="335"/>
                      <a:pt x="1498" y="222"/>
                      <a:pt x="1351" y="135"/>
                    </a:cubicBezTo>
                    <a:cubicBezTo>
                      <a:pt x="1198" y="48"/>
                      <a:pt x="997" y="0"/>
                      <a:pt x="782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7"/>
              <p:cNvSpPr/>
              <p:nvPr/>
            </p:nvSpPr>
            <p:spPr>
              <a:xfrm>
                <a:off x="890067" y="2522572"/>
                <a:ext cx="119251" cy="68734"/>
              </a:xfrm>
              <a:custGeom>
                <a:rect b="b" l="l" r="r" t="t"/>
                <a:pathLst>
                  <a:path extrusionOk="0" h="981" w="1702">
                    <a:moveTo>
                      <a:pt x="844" y="62"/>
                    </a:moveTo>
                    <a:cubicBezTo>
                      <a:pt x="1059" y="62"/>
                      <a:pt x="1260" y="110"/>
                      <a:pt x="1411" y="197"/>
                    </a:cubicBezTo>
                    <a:cubicBezTo>
                      <a:pt x="1559" y="282"/>
                      <a:pt x="1637" y="397"/>
                      <a:pt x="1628" y="511"/>
                    </a:cubicBezTo>
                    <a:lnTo>
                      <a:pt x="1628" y="520"/>
                    </a:lnTo>
                    <a:cubicBezTo>
                      <a:pt x="1628" y="524"/>
                      <a:pt x="1628" y="525"/>
                      <a:pt x="1628" y="528"/>
                    </a:cubicBezTo>
                    <a:cubicBezTo>
                      <a:pt x="1628" y="533"/>
                      <a:pt x="1625" y="536"/>
                      <a:pt x="1625" y="540"/>
                    </a:cubicBezTo>
                    <a:lnTo>
                      <a:pt x="1624" y="548"/>
                    </a:lnTo>
                    <a:lnTo>
                      <a:pt x="1620" y="557"/>
                    </a:lnTo>
                    <a:cubicBezTo>
                      <a:pt x="1620" y="560"/>
                      <a:pt x="1620" y="564"/>
                      <a:pt x="1619" y="565"/>
                    </a:cubicBezTo>
                    <a:cubicBezTo>
                      <a:pt x="1617" y="570"/>
                      <a:pt x="1616" y="573"/>
                      <a:pt x="1614" y="577"/>
                    </a:cubicBezTo>
                    <a:lnTo>
                      <a:pt x="1610" y="585"/>
                    </a:lnTo>
                    <a:lnTo>
                      <a:pt x="1607" y="594"/>
                    </a:lnTo>
                    <a:cubicBezTo>
                      <a:pt x="1605" y="597"/>
                      <a:pt x="1605" y="599"/>
                      <a:pt x="1604" y="602"/>
                    </a:cubicBezTo>
                    <a:cubicBezTo>
                      <a:pt x="1602" y="608"/>
                      <a:pt x="1597" y="611"/>
                      <a:pt x="1594" y="616"/>
                    </a:cubicBezTo>
                    <a:lnTo>
                      <a:pt x="1590" y="623"/>
                    </a:lnTo>
                    <a:lnTo>
                      <a:pt x="1585" y="633"/>
                    </a:lnTo>
                    <a:cubicBezTo>
                      <a:pt x="1584" y="634"/>
                      <a:pt x="1582" y="637"/>
                      <a:pt x="1580" y="639"/>
                    </a:cubicBezTo>
                    <a:cubicBezTo>
                      <a:pt x="1577" y="645"/>
                      <a:pt x="1571" y="651"/>
                      <a:pt x="1567" y="657"/>
                    </a:cubicBezTo>
                    <a:lnTo>
                      <a:pt x="1562" y="663"/>
                    </a:lnTo>
                    <a:lnTo>
                      <a:pt x="1556" y="671"/>
                    </a:lnTo>
                    <a:lnTo>
                      <a:pt x="1551" y="677"/>
                    </a:lnTo>
                    <a:cubicBezTo>
                      <a:pt x="1545" y="683"/>
                      <a:pt x="1539" y="690"/>
                      <a:pt x="1531" y="696"/>
                    </a:cubicBezTo>
                    <a:lnTo>
                      <a:pt x="1527" y="700"/>
                    </a:lnTo>
                    <a:lnTo>
                      <a:pt x="1517" y="708"/>
                    </a:lnTo>
                    <a:lnTo>
                      <a:pt x="1513" y="714"/>
                    </a:lnTo>
                    <a:cubicBezTo>
                      <a:pt x="1504" y="723"/>
                      <a:pt x="1491" y="731"/>
                      <a:pt x="1480" y="740"/>
                    </a:cubicBezTo>
                    <a:lnTo>
                      <a:pt x="1468" y="750"/>
                    </a:lnTo>
                    <a:cubicBezTo>
                      <a:pt x="1451" y="762"/>
                      <a:pt x="1433" y="773"/>
                      <a:pt x="1414" y="783"/>
                    </a:cubicBezTo>
                    <a:cubicBezTo>
                      <a:pt x="1265" y="871"/>
                      <a:pt x="1064" y="919"/>
                      <a:pt x="848" y="919"/>
                    </a:cubicBezTo>
                    <a:cubicBezTo>
                      <a:pt x="633" y="919"/>
                      <a:pt x="433" y="871"/>
                      <a:pt x="281" y="783"/>
                    </a:cubicBezTo>
                    <a:cubicBezTo>
                      <a:pt x="261" y="773"/>
                      <a:pt x="244" y="760"/>
                      <a:pt x="227" y="750"/>
                    </a:cubicBezTo>
                    <a:cubicBezTo>
                      <a:pt x="224" y="747"/>
                      <a:pt x="221" y="745"/>
                      <a:pt x="219" y="742"/>
                    </a:cubicBezTo>
                    <a:lnTo>
                      <a:pt x="210" y="736"/>
                    </a:lnTo>
                    <a:lnTo>
                      <a:pt x="204" y="730"/>
                    </a:lnTo>
                    <a:cubicBezTo>
                      <a:pt x="196" y="723"/>
                      <a:pt x="188" y="719"/>
                      <a:pt x="181" y="713"/>
                    </a:cubicBezTo>
                    <a:cubicBezTo>
                      <a:pt x="179" y="711"/>
                      <a:pt x="176" y="708"/>
                      <a:pt x="175" y="705"/>
                    </a:cubicBezTo>
                    <a:lnTo>
                      <a:pt x="167" y="697"/>
                    </a:lnTo>
                    <a:lnTo>
                      <a:pt x="159" y="691"/>
                    </a:lnTo>
                    <a:cubicBezTo>
                      <a:pt x="155" y="687"/>
                      <a:pt x="148" y="682"/>
                      <a:pt x="144" y="676"/>
                    </a:cubicBezTo>
                    <a:cubicBezTo>
                      <a:pt x="141" y="674"/>
                      <a:pt x="139" y="671"/>
                      <a:pt x="138" y="668"/>
                    </a:cubicBezTo>
                    <a:lnTo>
                      <a:pt x="130" y="660"/>
                    </a:lnTo>
                    <a:lnTo>
                      <a:pt x="124" y="653"/>
                    </a:lnTo>
                    <a:cubicBezTo>
                      <a:pt x="121" y="648"/>
                      <a:pt x="118" y="643"/>
                      <a:pt x="113" y="639"/>
                    </a:cubicBezTo>
                    <a:cubicBezTo>
                      <a:pt x="111" y="636"/>
                      <a:pt x="110" y="633"/>
                      <a:pt x="108" y="630"/>
                    </a:cubicBezTo>
                    <a:lnTo>
                      <a:pt x="104" y="622"/>
                    </a:lnTo>
                    <a:lnTo>
                      <a:pt x="99" y="614"/>
                    </a:lnTo>
                    <a:cubicBezTo>
                      <a:pt x="95" y="610"/>
                      <a:pt x="93" y="605"/>
                      <a:pt x="91" y="600"/>
                    </a:cubicBezTo>
                    <a:cubicBezTo>
                      <a:pt x="88" y="599"/>
                      <a:pt x="88" y="596"/>
                      <a:pt x="87" y="593"/>
                    </a:cubicBezTo>
                    <a:lnTo>
                      <a:pt x="84" y="585"/>
                    </a:lnTo>
                    <a:lnTo>
                      <a:pt x="81" y="576"/>
                    </a:lnTo>
                    <a:cubicBezTo>
                      <a:pt x="78" y="573"/>
                      <a:pt x="76" y="568"/>
                      <a:pt x="75" y="564"/>
                    </a:cubicBezTo>
                    <a:cubicBezTo>
                      <a:pt x="75" y="560"/>
                      <a:pt x="73" y="557"/>
                      <a:pt x="73" y="556"/>
                    </a:cubicBezTo>
                    <a:lnTo>
                      <a:pt x="70" y="547"/>
                    </a:lnTo>
                    <a:lnTo>
                      <a:pt x="68" y="539"/>
                    </a:lnTo>
                    <a:cubicBezTo>
                      <a:pt x="67" y="534"/>
                      <a:pt x="65" y="530"/>
                      <a:pt x="65" y="525"/>
                    </a:cubicBezTo>
                    <a:cubicBezTo>
                      <a:pt x="65" y="524"/>
                      <a:pt x="65" y="520"/>
                      <a:pt x="65" y="519"/>
                    </a:cubicBezTo>
                    <a:lnTo>
                      <a:pt x="64" y="510"/>
                    </a:lnTo>
                    <a:lnTo>
                      <a:pt x="62" y="500"/>
                    </a:lnTo>
                    <a:cubicBezTo>
                      <a:pt x="62" y="497"/>
                      <a:pt x="62" y="494"/>
                      <a:pt x="62" y="490"/>
                    </a:cubicBezTo>
                    <a:cubicBezTo>
                      <a:pt x="62" y="380"/>
                      <a:pt x="138" y="277"/>
                      <a:pt x="278" y="197"/>
                    </a:cubicBezTo>
                    <a:cubicBezTo>
                      <a:pt x="427" y="110"/>
                      <a:pt x="628" y="62"/>
                      <a:pt x="844" y="62"/>
                    </a:cubicBezTo>
                    <a:close/>
                    <a:moveTo>
                      <a:pt x="845" y="1"/>
                    </a:moveTo>
                    <a:cubicBezTo>
                      <a:pt x="627" y="1"/>
                      <a:pt x="411" y="48"/>
                      <a:pt x="247" y="144"/>
                    </a:cubicBezTo>
                    <a:cubicBezTo>
                      <a:pt x="84" y="239"/>
                      <a:pt x="1" y="364"/>
                      <a:pt x="1" y="490"/>
                    </a:cubicBezTo>
                    <a:cubicBezTo>
                      <a:pt x="1" y="497"/>
                      <a:pt x="2" y="507"/>
                      <a:pt x="2" y="514"/>
                    </a:cubicBezTo>
                    <a:cubicBezTo>
                      <a:pt x="2" y="522"/>
                      <a:pt x="4" y="530"/>
                      <a:pt x="5" y="536"/>
                    </a:cubicBezTo>
                    <a:cubicBezTo>
                      <a:pt x="7" y="545"/>
                      <a:pt x="8" y="554"/>
                      <a:pt x="11" y="562"/>
                    </a:cubicBezTo>
                    <a:cubicBezTo>
                      <a:pt x="13" y="570"/>
                      <a:pt x="15" y="576"/>
                      <a:pt x="16" y="584"/>
                    </a:cubicBezTo>
                    <a:cubicBezTo>
                      <a:pt x="19" y="593"/>
                      <a:pt x="24" y="600"/>
                      <a:pt x="27" y="610"/>
                    </a:cubicBezTo>
                    <a:cubicBezTo>
                      <a:pt x="30" y="616"/>
                      <a:pt x="33" y="622"/>
                      <a:pt x="36" y="630"/>
                    </a:cubicBezTo>
                    <a:cubicBezTo>
                      <a:pt x="41" y="639"/>
                      <a:pt x="45" y="645"/>
                      <a:pt x="51" y="654"/>
                    </a:cubicBezTo>
                    <a:cubicBezTo>
                      <a:pt x="55" y="660"/>
                      <a:pt x="59" y="668"/>
                      <a:pt x="64" y="674"/>
                    </a:cubicBezTo>
                    <a:cubicBezTo>
                      <a:pt x="68" y="683"/>
                      <a:pt x="76" y="691"/>
                      <a:pt x="84" y="699"/>
                    </a:cubicBezTo>
                    <a:cubicBezTo>
                      <a:pt x="88" y="705"/>
                      <a:pt x="93" y="713"/>
                      <a:pt x="98" y="719"/>
                    </a:cubicBezTo>
                    <a:cubicBezTo>
                      <a:pt x="105" y="727"/>
                      <a:pt x="115" y="736"/>
                      <a:pt x="124" y="743"/>
                    </a:cubicBezTo>
                    <a:cubicBezTo>
                      <a:pt x="130" y="750"/>
                      <a:pt x="135" y="754"/>
                      <a:pt x="141" y="760"/>
                    </a:cubicBezTo>
                    <a:cubicBezTo>
                      <a:pt x="151" y="768"/>
                      <a:pt x="162" y="776"/>
                      <a:pt x="173" y="785"/>
                    </a:cubicBezTo>
                    <a:cubicBezTo>
                      <a:pt x="179" y="790"/>
                      <a:pt x="185" y="794"/>
                      <a:pt x="193" y="799"/>
                    </a:cubicBezTo>
                    <a:cubicBezTo>
                      <a:pt x="210" y="813"/>
                      <a:pt x="230" y="825"/>
                      <a:pt x="250" y="837"/>
                    </a:cubicBezTo>
                    <a:cubicBezTo>
                      <a:pt x="416" y="933"/>
                      <a:pt x="633" y="980"/>
                      <a:pt x="848" y="980"/>
                    </a:cubicBezTo>
                    <a:cubicBezTo>
                      <a:pt x="1064" y="980"/>
                      <a:pt x="1282" y="933"/>
                      <a:pt x="1447" y="837"/>
                    </a:cubicBezTo>
                    <a:cubicBezTo>
                      <a:pt x="1467" y="825"/>
                      <a:pt x="1487" y="813"/>
                      <a:pt x="1504" y="799"/>
                    </a:cubicBezTo>
                    <a:cubicBezTo>
                      <a:pt x="1508" y="796"/>
                      <a:pt x="1513" y="793"/>
                      <a:pt x="1517" y="790"/>
                    </a:cubicBezTo>
                    <a:cubicBezTo>
                      <a:pt x="1530" y="780"/>
                      <a:pt x="1544" y="770"/>
                      <a:pt x="1554" y="760"/>
                    </a:cubicBezTo>
                    <a:cubicBezTo>
                      <a:pt x="1559" y="756"/>
                      <a:pt x="1564" y="751"/>
                      <a:pt x="1568" y="747"/>
                    </a:cubicBezTo>
                    <a:cubicBezTo>
                      <a:pt x="1579" y="737"/>
                      <a:pt x="1588" y="728"/>
                      <a:pt x="1597" y="719"/>
                    </a:cubicBezTo>
                    <a:cubicBezTo>
                      <a:pt x="1602" y="713"/>
                      <a:pt x="1605" y="708"/>
                      <a:pt x="1610" y="703"/>
                    </a:cubicBezTo>
                    <a:cubicBezTo>
                      <a:pt x="1617" y="694"/>
                      <a:pt x="1625" y="683"/>
                      <a:pt x="1631" y="676"/>
                    </a:cubicBezTo>
                    <a:cubicBezTo>
                      <a:pt x="1636" y="670"/>
                      <a:pt x="1639" y="662"/>
                      <a:pt x="1644" y="656"/>
                    </a:cubicBezTo>
                    <a:cubicBezTo>
                      <a:pt x="1648" y="648"/>
                      <a:pt x="1654" y="639"/>
                      <a:pt x="1659" y="631"/>
                    </a:cubicBezTo>
                    <a:cubicBezTo>
                      <a:pt x="1662" y="623"/>
                      <a:pt x="1664" y="617"/>
                      <a:pt x="1667" y="610"/>
                    </a:cubicBezTo>
                    <a:cubicBezTo>
                      <a:pt x="1671" y="602"/>
                      <a:pt x="1674" y="594"/>
                      <a:pt x="1677" y="585"/>
                    </a:cubicBezTo>
                    <a:cubicBezTo>
                      <a:pt x="1679" y="577"/>
                      <a:pt x="1680" y="571"/>
                      <a:pt x="1684" y="564"/>
                    </a:cubicBezTo>
                    <a:cubicBezTo>
                      <a:pt x="1685" y="556"/>
                      <a:pt x="1688" y="547"/>
                      <a:pt x="1690" y="539"/>
                    </a:cubicBezTo>
                    <a:cubicBezTo>
                      <a:pt x="1690" y="531"/>
                      <a:pt x="1690" y="524"/>
                      <a:pt x="1691" y="517"/>
                    </a:cubicBezTo>
                    <a:cubicBezTo>
                      <a:pt x="1702" y="384"/>
                      <a:pt x="1620" y="247"/>
                      <a:pt x="1444" y="144"/>
                    </a:cubicBezTo>
                    <a:cubicBezTo>
                      <a:pt x="1277" y="48"/>
                      <a:pt x="1062" y="1"/>
                      <a:pt x="845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7"/>
              <p:cNvSpPr/>
              <p:nvPr/>
            </p:nvSpPr>
            <p:spPr>
              <a:xfrm>
                <a:off x="640914" y="2328071"/>
                <a:ext cx="105027" cy="80365"/>
              </a:xfrm>
              <a:custGeom>
                <a:rect b="b" l="l" r="r" t="t"/>
                <a:pathLst>
                  <a:path extrusionOk="0" h="1147" w="1499">
                    <a:moveTo>
                      <a:pt x="0" y="0"/>
                    </a:moveTo>
                    <a:lnTo>
                      <a:pt x="0" y="100"/>
                    </a:lnTo>
                    <a:lnTo>
                      <a:pt x="1499" y="1146"/>
                    </a:lnTo>
                    <a:lnTo>
                      <a:pt x="1499" y="10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7"/>
              <p:cNvSpPr/>
              <p:nvPr/>
            </p:nvSpPr>
            <p:spPr>
              <a:xfrm>
                <a:off x="745872" y="2401219"/>
                <a:ext cx="180698" cy="101174"/>
              </a:xfrm>
              <a:custGeom>
                <a:rect b="b" l="l" r="r" t="t"/>
                <a:pathLst>
                  <a:path extrusionOk="0" h="1444" w="2579">
                    <a:moveTo>
                      <a:pt x="1" y="1"/>
                    </a:moveTo>
                    <a:lnTo>
                      <a:pt x="1" y="102"/>
                    </a:lnTo>
                    <a:cubicBezTo>
                      <a:pt x="742" y="620"/>
                      <a:pt x="1611" y="1071"/>
                      <a:pt x="2579" y="1443"/>
                    </a:cubicBezTo>
                    <a:lnTo>
                      <a:pt x="2577" y="1342"/>
                    </a:lnTo>
                    <a:cubicBezTo>
                      <a:pt x="1611" y="971"/>
                      <a:pt x="742" y="519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7"/>
              <p:cNvSpPr/>
              <p:nvPr/>
            </p:nvSpPr>
            <p:spPr>
              <a:xfrm>
                <a:off x="640914" y="2323587"/>
                <a:ext cx="299668" cy="174182"/>
              </a:xfrm>
              <a:custGeom>
                <a:rect b="b" l="l" r="r" t="t"/>
                <a:pathLst>
                  <a:path extrusionOk="0" h="2486" w="4277">
                    <a:moveTo>
                      <a:pt x="4075" y="2450"/>
                    </a:moveTo>
                    <a:cubicBezTo>
                      <a:pt x="3109" y="2079"/>
                      <a:pt x="2240" y="1627"/>
                      <a:pt x="1499" y="1109"/>
                    </a:cubicBezTo>
                    <a:lnTo>
                      <a:pt x="0" y="64"/>
                    </a:lnTo>
                    <a:lnTo>
                      <a:pt x="111" y="1"/>
                    </a:lnTo>
                    <a:lnTo>
                      <a:pt x="1909" y="872"/>
                    </a:lnTo>
                    <a:cubicBezTo>
                      <a:pt x="2803" y="1302"/>
                      <a:pt x="3577" y="1807"/>
                      <a:pt x="4217" y="2368"/>
                    </a:cubicBezTo>
                    <a:lnTo>
                      <a:pt x="4277" y="2422"/>
                    </a:lnTo>
                    <a:lnTo>
                      <a:pt x="4167" y="2485"/>
                    </a:ln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7"/>
              <p:cNvSpPr/>
              <p:nvPr/>
            </p:nvSpPr>
            <p:spPr>
              <a:xfrm>
                <a:off x="921246" y="2482285"/>
                <a:ext cx="54581" cy="123104"/>
              </a:xfrm>
              <a:custGeom>
                <a:rect b="b" l="l" r="r" t="t"/>
                <a:pathLst>
                  <a:path extrusionOk="0" h="1757" w="779">
                    <a:moveTo>
                      <a:pt x="2" y="23"/>
                    </a:moveTo>
                    <a:cubicBezTo>
                      <a:pt x="2" y="26"/>
                      <a:pt x="3" y="31"/>
                      <a:pt x="5" y="34"/>
                    </a:cubicBezTo>
                    <a:cubicBezTo>
                      <a:pt x="5" y="39"/>
                      <a:pt x="6" y="42"/>
                      <a:pt x="6" y="45"/>
                    </a:cubicBezTo>
                    <a:cubicBezTo>
                      <a:pt x="8" y="49"/>
                      <a:pt x="11" y="53"/>
                      <a:pt x="11" y="56"/>
                    </a:cubicBezTo>
                    <a:cubicBezTo>
                      <a:pt x="13" y="59"/>
                      <a:pt x="14" y="63"/>
                      <a:pt x="16" y="65"/>
                    </a:cubicBezTo>
                    <a:cubicBezTo>
                      <a:pt x="17" y="69"/>
                      <a:pt x="20" y="73"/>
                      <a:pt x="22" y="77"/>
                    </a:cubicBezTo>
                    <a:cubicBezTo>
                      <a:pt x="25" y="80"/>
                      <a:pt x="26" y="83"/>
                      <a:pt x="28" y="86"/>
                    </a:cubicBezTo>
                    <a:cubicBezTo>
                      <a:pt x="31" y="89"/>
                      <a:pt x="34" y="94"/>
                      <a:pt x="39" y="99"/>
                    </a:cubicBezTo>
                    <a:cubicBezTo>
                      <a:pt x="40" y="102"/>
                      <a:pt x="42" y="103"/>
                      <a:pt x="45" y="106"/>
                    </a:cubicBezTo>
                    <a:cubicBezTo>
                      <a:pt x="48" y="109"/>
                      <a:pt x="53" y="114"/>
                      <a:pt x="57" y="119"/>
                    </a:cubicBezTo>
                    <a:cubicBezTo>
                      <a:pt x="59" y="120"/>
                      <a:pt x="62" y="123"/>
                      <a:pt x="63" y="125"/>
                    </a:cubicBezTo>
                    <a:cubicBezTo>
                      <a:pt x="68" y="129"/>
                      <a:pt x="74" y="134"/>
                      <a:pt x="80" y="139"/>
                    </a:cubicBezTo>
                    <a:cubicBezTo>
                      <a:pt x="83" y="140"/>
                      <a:pt x="85" y="142"/>
                      <a:pt x="86" y="143"/>
                    </a:cubicBezTo>
                    <a:cubicBezTo>
                      <a:pt x="96" y="149"/>
                      <a:pt x="103" y="154"/>
                      <a:pt x="113" y="160"/>
                    </a:cubicBezTo>
                    <a:cubicBezTo>
                      <a:pt x="263" y="248"/>
                      <a:pt x="509" y="248"/>
                      <a:pt x="662" y="160"/>
                    </a:cubicBezTo>
                    <a:cubicBezTo>
                      <a:pt x="671" y="154"/>
                      <a:pt x="680" y="149"/>
                      <a:pt x="688" y="143"/>
                    </a:cubicBezTo>
                    <a:cubicBezTo>
                      <a:pt x="691" y="140"/>
                      <a:pt x="694" y="139"/>
                      <a:pt x="697" y="136"/>
                    </a:cubicBezTo>
                    <a:cubicBezTo>
                      <a:pt x="702" y="133"/>
                      <a:pt x="706" y="129"/>
                      <a:pt x="711" y="125"/>
                    </a:cubicBezTo>
                    <a:cubicBezTo>
                      <a:pt x="714" y="122"/>
                      <a:pt x="717" y="120"/>
                      <a:pt x="719" y="117"/>
                    </a:cubicBezTo>
                    <a:cubicBezTo>
                      <a:pt x="723" y="114"/>
                      <a:pt x="728" y="109"/>
                      <a:pt x="731" y="106"/>
                    </a:cubicBezTo>
                    <a:cubicBezTo>
                      <a:pt x="734" y="103"/>
                      <a:pt x="736" y="100"/>
                      <a:pt x="737" y="97"/>
                    </a:cubicBezTo>
                    <a:cubicBezTo>
                      <a:pt x="742" y="94"/>
                      <a:pt x="745" y="89"/>
                      <a:pt x="746" y="85"/>
                    </a:cubicBezTo>
                    <a:cubicBezTo>
                      <a:pt x="749" y="83"/>
                      <a:pt x="751" y="79"/>
                      <a:pt x="752" y="77"/>
                    </a:cubicBezTo>
                    <a:cubicBezTo>
                      <a:pt x="754" y="73"/>
                      <a:pt x="757" y="69"/>
                      <a:pt x="759" y="65"/>
                    </a:cubicBezTo>
                    <a:cubicBezTo>
                      <a:pt x="762" y="62"/>
                      <a:pt x="762" y="59"/>
                      <a:pt x="763" y="56"/>
                    </a:cubicBezTo>
                    <a:cubicBezTo>
                      <a:pt x="765" y="53"/>
                      <a:pt x="768" y="48"/>
                      <a:pt x="768" y="43"/>
                    </a:cubicBezTo>
                    <a:cubicBezTo>
                      <a:pt x="769" y="42"/>
                      <a:pt x="769" y="37"/>
                      <a:pt x="771" y="34"/>
                    </a:cubicBezTo>
                    <a:cubicBezTo>
                      <a:pt x="772" y="31"/>
                      <a:pt x="772" y="26"/>
                      <a:pt x="774" y="22"/>
                    </a:cubicBezTo>
                    <a:cubicBezTo>
                      <a:pt x="774" y="19"/>
                      <a:pt x="774" y="16"/>
                      <a:pt x="774" y="13"/>
                    </a:cubicBezTo>
                    <a:cubicBezTo>
                      <a:pt x="776" y="9"/>
                      <a:pt x="776" y="5"/>
                      <a:pt x="776" y="2"/>
                    </a:cubicBezTo>
                    <a:lnTo>
                      <a:pt x="776" y="0"/>
                    </a:lnTo>
                    <a:lnTo>
                      <a:pt x="777" y="1509"/>
                    </a:lnTo>
                    <a:cubicBezTo>
                      <a:pt x="779" y="1568"/>
                      <a:pt x="740" y="1626"/>
                      <a:pt x="665" y="1669"/>
                    </a:cubicBezTo>
                    <a:cubicBezTo>
                      <a:pt x="512" y="1757"/>
                      <a:pt x="266" y="1757"/>
                      <a:pt x="116" y="1669"/>
                    </a:cubicBezTo>
                    <a:cubicBezTo>
                      <a:pt x="40" y="1626"/>
                      <a:pt x="3" y="1569"/>
                      <a:pt x="3" y="1511"/>
                    </a:cubicBezTo>
                    <a:lnTo>
                      <a:pt x="0" y="3"/>
                    </a:lnTo>
                    <a:cubicBezTo>
                      <a:pt x="0" y="6"/>
                      <a:pt x="2" y="9"/>
                      <a:pt x="2" y="14"/>
                    </a:cubicBezTo>
                    <a:cubicBezTo>
                      <a:pt x="2" y="17"/>
                      <a:pt x="2" y="20"/>
                      <a:pt x="2" y="23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7"/>
              <p:cNvSpPr/>
              <p:nvPr/>
            </p:nvSpPr>
            <p:spPr>
              <a:xfrm>
                <a:off x="920825" y="2466590"/>
                <a:ext cx="54791" cy="31529"/>
              </a:xfrm>
              <a:custGeom>
                <a:rect b="b" l="l" r="r" t="t"/>
                <a:pathLst>
                  <a:path extrusionOk="0" h="450" w="782">
                    <a:moveTo>
                      <a:pt x="393" y="0"/>
                    </a:moveTo>
                    <a:cubicBezTo>
                      <a:pt x="294" y="0"/>
                      <a:pt x="195" y="22"/>
                      <a:pt x="120" y="66"/>
                    </a:cubicBezTo>
                    <a:cubicBezTo>
                      <a:pt x="39" y="113"/>
                      <a:pt x="0" y="177"/>
                      <a:pt x="6" y="238"/>
                    </a:cubicBezTo>
                    <a:cubicBezTo>
                      <a:pt x="6" y="241"/>
                      <a:pt x="6" y="244"/>
                      <a:pt x="8" y="247"/>
                    </a:cubicBezTo>
                    <a:cubicBezTo>
                      <a:pt x="8" y="250"/>
                      <a:pt x="9" y="255"/>
                      <a:pt x="9" y="258"/>
                    </a:cubicBezTo>
                    <a:cubicBezTo>
                      <a:pt x="11" y="261"/>
                      <a:pt x="11" y="264"/>
                      <a:pt x="12" y="267"/>
                    </a:cubicBezTo>
                    <a:cubicBezTo>
                      <a:pt x="14" y="272"/>
                      <a:pt x="15" y="277"/>
                      <a:pt x="17" y="280"/>
                    </a:cubicBezTo>
                    <a:cubicBezTo>
                      <a:pt x="19" y="283"/>
                      <a:pt x="20" y="286"/>
                      <a:pt x="22" y="289"/>
                    </a:cubicBezTo>
                    <a:cubicBezTo>
                      <a:pt x="23" y="293"/>
                      <a:pt x="26" y="297"/>
                      <a:pt x="28" y="301"/>
                    </a:cubicBezTo>
                    <a:cubicBezTo>
                      <a:pt x="29" y="304"/>
                      <a:pt x="32" y="307"/>
                      <a:pt x="34" y="310"/>
                    </a:cubicBezTo>
                    <a:cubicBezTo>
                      <a:pt x="37" y="313"/>
                      <a:pt x="40" y="318"/>
                      <a:pt x="43" y="323"/>
                    </a:cubicBezTo>
                    <a:cubicBezTo>
                      <a:pt x="45" y="324"/>
                      <a:pt x="48" y="327"/>
                      <a:pt x="49" y="330"/>
                    </a:cubicBezTo>
                    <a:cubicBezTo>
                      <a:pt x="54" y="333"/>
                      <a:pt x="59" y="338"/>
                      <a:pt x="63" y="343"/>
                    </a:cubicBezTo>
                    <a:cubicBezTo>
                      <a:pt x="65" y="344"/>
                      <a:pt x="66" y="347"/>
                      <a:pt x="69" y="349"/>
                    </a:cubicBezTo>
                    <a:cubicBezTo>
                      <a:pt x="74" y="353"/>
                      <a:pt x="80" y="358"/>
                      <a:pt x="86" y="363"/>
                    </a:cubicBezTo>
                    <a:cubicBezTo>
                      <a:pt x="88" y="364"/>
                      <a:pt x="91" y="366"/>
                      <a:pt x="92" y="367"/>
                    </a:cubicBezTo>
                    <a:cubicBezTo>
                      <a:pt x="100" y="373"/>
                      <a:pt x="109" y="378"/>
                      <a:pt x="119" y="384"/>
                    </a:cubicBezTo>
                    <a:cubicBezTo>
                      <a:pt x="194" y="428"/>
                      <a:pt x="293" y="450"/>
                      <a:pt x="392" y="450"/>
                    </a:cubicBezTo>
                    <a:cubicBezTo>
                      <a:pt x="492" y="450"/>
                      <a:pt x="591" y="428"/>
                      <a:pt x="666" y="384"/>
                    </a:cubicBezTo>
                    <a:cubicBezTo>
                      <a:pt x="677" y="378"/>
                      <a:pt x="685" y="373"/>
                      <a:pt x="694" y="367"/>
                    </a:cubicBezTo>
                    <a:cubicBezTo>
                      <a:pt x="697" y="364"/>
                      <a:pt x="698" y="363"/>
                      <a:pt x="702" y="360"/>
                    </a:cubicBezTo>
                    <a:cubicBezTo>
                      <a:pt x="708" y="357"/>
                      <a:pt x="712" y="353"/>
                      <a:pt x="717" y="349"/>
                    </a:cubicBezTo>
                    <a:cubicBezTo>
                      <a:pt x="720" y="346"/>
                      <a:pt x="723" y="344"/>
                      <a:pt x="725" y="341"/>
                    </a:cubicBezTo>
                    <a:cubicBezTo>
                      <a:pt x="728" y="338"/>
                      <a:pt x="732" y="333"/>
                      <a:pt x="737" y="330"/>
                    </a:cubicBezTo>
                    <a:cubicBezTo>
                      <a:pt x="738" y="327"/>
                      <a:pt x="742" y="324"/>
                      <a:pt x="743" y="321"/>
                    </a:cubicBezTo>
                    <a:cubicBezTo>
                      <a:pt x="746" y="318"/>
                      <a:pt x="749" y="313"/>
                      <a:pt x="752" y="309"/>
                    </a:cubicBezTo>
                    <a:cubicBezTo>
                      <a:pt x="755" y="307"/>
                      <a:pt x="757" y="303"/>
                      <a:pt x="758" y="301"/>
                    </a:cubicBezTo>
                    <a:cubicBezTo>
                      <a:pt x="760" y="297"/>
                      <a:pt x="763" y="293"/>
                      <a:pt x="765" y="289"/>
                    </a:cubicBezTo>
                    <a:cubicBezTo>
                      <a:pt x="766" y="286"/>
                      <a:pt x="768" y="283"/>
                      <a:pt x="768" y="280"/>
                    </a:cubicBezTo>
                    <a:cubicBezTo>
                      <a:pt x="771" y="275"/>
                      <a:pt x="772" y="272"/>
                      <a:pt x="774" y="267"/>
                    </a:cubicBezTo>
                    <a:cubicBezTo>
                      <a:pt x="775" y="264"/>
                      <a:pt x="775" y="261"/>
                      <a:pt x="777" y="258"/>
                    </a:cubicBezTo>
                    <a:cubicBezTo>
                      <a:pt x="777" y="255"/>
                      <a:pt x="778" y="250"/>
                      <a:pt x="780" y="246"/>
                    </a:cubicBezTo>
                    <a:cubicBezTo>
                      <a:pt x="780" y="243"/>
                      <a:pt x="780" y="240"/>
                      <a:pt x="780" y="237"/>
                    </a:cubicBezTo>
                    <a:cubicBezTo>
                      <a:pt x="780" y="232"/>
                      <a:pt x="782" y="229"/>
                      <a:pt x="782" y="224"/>
                    </a:cubicBezTo>
                    <a:cubicBezTo>
                      <a:pt x="782" y="167"/>
                      <a:pt x="745" y="110"/>
                      <a:pt x="669" y="67"/>
                    </a:cubicBezTo>
                    <a:cubicBezTo>
                      <a:pt x="593" y="23"/>
                      <a:pt x="493" y="0"/>
                      <a:pt x="393" y="0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7"/>
              <p:cNvSpPr/>
              <p:nvPr/>
            </p:nvSpPr>
            <p:spPr>
              <a:xfrm>
                <a:off x="923908" y="2469112"/>
                <a:ext cx="48695" cy="26485"/>
              </a:xfrm>
              <a:custGeom>
                <a:rect b="b" l="l" r="r" t="t"/>
                <a:pathLst>
                  <a:path extrusionOk="0" h="378" w="695">
                    <a:moveTo>
                      <a:pt x="351" y="1"/>
                    </a:moveTo>
                    <a:cubicBezTo>
                      <a:pt x="263" y="1"/>
                      <a:pt x="175" y="19"/>
                      <a:pt x="107" y="56"/>
                    </a:cubicBezTo>
                    <a:cubicBezTo>
                      <a:pt x="35" y="96"/>
                      <a:pt x="1" y="148"/>
                      <a:pt x="5" y="199"/>
                    </a:cubicBezTo>
                    <a:cubicBezTo>
                      <a:pt x="5" y="202"/>
                      <a:pt x="5" y="205"/>
                      <a:pt x="5" y="208"/>
                    </a:cubicBezTo>
                    <a:cubicBezTo>
                      <a:pt x="7" y="210"/>
                      <a:pt x="8" y="214"/>
                      <a:pt x="8" y="217"/>
                    </a:cubicBezTo>
                    <a:cubicBezTo>
                      <a:pt x="10" y="219"/>
                      <a:pt x="10" y="222"/>
                      <a:pt x="10" y="225"/>
                    </a:cubicBezTo>
                    <a:cubicBezTo>
                      <a:pt x="13" y="228"/>
                      <a:pt x="13" y="231"/>
                      <a:pt x="15" y="234"/>
                    </a:cubicBezTo>
                    <a:cubicBezTo>
                      <a:pt x="16" y="237"/>
                      <a:pt x="18" y="241"/>
                      <a:pt x="19" y="242"/>
                    </a:cubicBezTo>
                    <a:cubicBezTo>
                      <a:pt x="21" y="247"/>
                      <a:pt x="22" y="250"/>
                      <a:pt x="25" y="253"/>
                    </a:cubicBezTo>
                    <a:cubicBezTo>
                      <a:pt x="27" y="254"/>
                      <a:pt x="28" y="257"/>
                      <a:pt x="30" y="261"/>
                    </a:cubicBezTo>
                    <a:cubicBezTo>
                      <a:pt x="31" y="264"/>
                      <a:pt x="36" y="267"/>
                      <a:pt x="39" y="271"/>
                    </a:cubicBezTo>
                    <a:cubicBezTo>
                      <a:pt x="41" y="273"/>
                      <a:pt x="42" y="274"/>
                      <a:pt x="44" y="277"/>
                    </a:cubicBezTo>
                    <a:cubicBezTo>
                      <a:pt x="47" y="281"/>
                      <a:pt x="51" y="284"/>
                      <a:pt x="55" y="287"/>
                    </a:cubicBezTo>
                    <a:cubicBezTo>
                      <a:pt x="58" y="288"/>
                      <a:pt x="59" y="291"/>
                      <a:pt x="61" y="293"/>
                    </a:cubicBezTo>
                    <a:cubicBezTo>
                      <a:pt x="65" y="297"/>
                      <a:pt x="70" y="301"/>
                      <a:pt x="76" y="304"/>
                    </a:cubicBezTo>
                    <a:cubicBezTo>
                      <a:pt x="78" y="305"/>
                      <a:pt x="79" y="307"/>
                      <a:pt x="82" y="308"/>
                    </a:cubicBezTo>
                    <a:cubicBezTo>
                      <a:pt x="88" y="313"/>
                      <a:pt x="98" y="317"/>
                      <a:pt x="105" y="322"/>
                    </a:cubicBezTo>
                    <a:cubicBezTo>
                      <a:pt x="172" y="359"/>
                      <a:pt x="260" y="377"/>
                      <a:pt x="349" y="377"/>
                    </a:cubicBezTo>
                    <a:cubicBezTo>
                      <a:pt x="437" y="377"/>
                      <a:pt x="525" y="359"/>
                      <a:pt x="593" y="322"/>
                    </a:cubicBezTo>
                    <a:cubicBezTo>
                      <a:pt x="602" y="317"/>
                      <a:pt x="610" y="313"/>
                      <a:pt x="618" y="308"/>
                    </a:cubicBezTo>
                    <a:cubicBezTo>
                      <a:pt x="621" y="305"/>
                      <a:pt x="622" y="304"/>
                      <a:pt x="625" y="302"/>
                    </a:cubicBezTo>
                    <a:cubicBezTo>
                      <a:pt x="630" y="299"/>
                      <a:pt x="634" y="296"/>
                      <a:pt x="639" y="293"/>
                    </a:cubicBezTo>
                    <a:cubicBezTo>
                      <a:pt x="641" y="291"/>
                      <a:pt x="642" y="288"/>
                      <a:pt x="645" y="287"/>
                    </a:cubicBezTo>
                    <a:cubicBezTo>
                      <a:pt x="648" y="282"/>
                      <a:pt x="653" y="279"/>
                      <a:pt x="656" y="277"/>
                    </a:cubicBezTo>
                    <a:cubicBezTo>
                      <a:pt x="658" y="274"/>
                      <a:pt x="659" y="271"/>
                      <a:pt x="662" y="270"/>
                    </a:cubicBezTo>
                    <a:cubicBezTo>
                      <a:pt x="665" y="267"/>
                      <a:pt x="667" y="262"/>
                      <a:pt x="670" y="261"/>
                    </a:cubicBezTo>
                    <a:cubicBezTo>
                      <a:pt x="671" y="257"/>
                      <a:pt x="673" y="254"/>
                      <a:pt x="674" y="253"/>
                    </a:cubicBezTo>
                    <a:cubicBezTo>
                      <a:pt x="676" y="248"/>
                      <a:pt x="679" y="247"/>
                      <a:pt x="681" y="244"/>
                    </a:cubicBezTo>
                    <a:cubicBezTo>
                      <a:pt x="682" y="241"/>
                      <a:pt x="684" y="237"/>
                      <a:pt x="684" y="234"/>
                    </a:cubicBezTo>
                    <a:cubicBezTo>
                      <a:pt x="685" y="231"/>
                      <a:pt x="688" y="228"/>
                      <a:pt x="688" y="225"/>
                    </a:cubicBezTo>
                    <a:cubicBezTo>
                      <a:pt x="690" y="222"/>
                      <a:pt x="690" y="219"/>
                      <a:pt x="691" y="217"/>
                    </a:cubicBezTo>
                    <a:cubicBezTo>
                      <a:pt x="691" y="214"/>
                      <a:pt x="693" y="210"/>
                      <a:pt x="693" y="207"/>
                    </a:cubicBezTo>
                    <a:cubicBezTo>
                      <a:pt x="694" y="204"/>
                      <a:pt x="694" y="202"/>
                      <a:pt x="694" y="199"/>
                    </a:cubicBezTo>
                    <a:cubicBezTo>
                      <a:pt x="694" y="196"/>
                      <a:pt x="694" y="191"/>
                      <a:pt x="694" y="188"/>
                    </a:cubicBezTo>
                    <a:cubicBezTo>
                      <a:pt x="694" y="141"/>
                      <a:pt x="662" y="93"/>
                      <a:pt x="594" y="56"/>
                    </a:cubicBezTo>
                    <a:cubicBezTo>
                      <a:pt x="528" y="19"/>
                      <a:pt x="439" y="1"/>
                      <a:pt x="351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7"/>
              <p:cNvSpPr/>
              <p:nvPr/>
            </p:nvSpPr>
            <p:spPr>
              <a:xfrm>
                <a:off x="937641" y="2476609"/>
                <a:ext cx="21510" cy="11631"/>
              </a:xfrm>
              <a:custGeom>
                <a:rect b="b" l="l" r="r" t="t"/>
                <a:pathLst>
                  <a:path extrusionOk="0" h="166" w="307">
                    <a:moveTo>
                      <a:pt x="154" y="0"/>
                    </a:moveTo>
                    <a:cubicBezTo>
                      <a:pt x="115" y="0"/>
                      <a:pt x="76" y="8"/>
                      <a:pt x="46" y="24"/>
                    </a:cubicBezTo>
                    <a:cubicBezTo>
                      <a:pt x="14" y="41"/>
                      <a:pt x="0" y="64"/>
                      <a:pt x="0" y="87"/>
                    </a:cubicBezTo>
                    <a:cubicBezTo>
                      <a:pt x="0" y="89"/>
                      <a:pt x="0" y="90"/>
                      <a:pt x="2" y="90"/>
                    </a:cubicBezTo>
                    <a:cubicBezTo>
                      <a:pt x="2" y="92"/>
                      <a:pt x="2" y="94"/>
                      <a:pt x="3" y="95"/>
                    </a:cubicBezTo>
                    <a:cubicBezTo>
                      <a:pt x="3" y="97"/>
                      <a:pt x="3" y="97"/>
                      <a:pt x="3" y="98"/>
                    </a:cubicBezTo>
                    <a:cubicBezTo>
                      <a:pt x="3" y="100"/>
                      <a:pt x="5" y="101"/>
                      <a:pt x="5" y="103"/>
                    </a:cubicBezTo>
                    <a:cubicBezTo>
                      <a:pt x="6" y="104"/>
                      <a:pt x="6" y="106"/>
                      <a:pt x="6" y="106"/>
                    </a:cubicBezTo>
                    <a:cubicBezTo>
                      <a:pt x="8" y="107"/>
                      <a:pt x="9" y="109"/>
                      <a:pt x="9" y="110"/>
                    </a:cubicBezTo>
                    <a:cubicBezTo>
                      <a:pt x="11" y="112"/>
                      <a:pt x="11" y="112"/>
                      <a:pt x="12" y="114"/>
                    </a:cubicBezTo>
                    <a:cubicBezTo>
                      <a:pt x="12" y="115"/>
                      <a:pt x="14" y="118"/>
                      <a:pt x="15" y="118"/>
                    </a:cubicBezTo>
                    <a:cubicBezTo>
                      <a:pt x="17" y="120"/>
                      <a:pt x="17" y="121"/>
                      <a:pt x="17" y="121"/>
                    </a:cubicBezTo>
                    <a:cubicBezTo>
                      <a:pt x="19" y="123"/>
                      <a:pt x="22" y="124"/>
                      <a:pt x="23" y="126"/>
                    </a:cubicBezTo>
                    <a:cubicBezTo>
                      <a:pt x="25" y="127"/>
                      <a:pt x="25" y="127"/>
                      <a:pt x="26" y="129"/>
                    </a:cubicBezTo>
                    <a:cubicBezTo>
                      <a:pt x="28" y="130"/>
                      <a:pt x="29" y="132"/>
                      <a:pt x="32" y="134"/>
                    </a:cubicBezTo>
                    <a:cubicBezTo>
                      <a:pt x="34" y="134"/>
                      <a:pt x="34" y="135"/>
                      <a:pt x="35" y="135"/>
                    </a:cubicBezTo>
                    <a:cubicBezTo>
                      <a:pt x="39" y="137"/>
                      <a:pt x="42" y="140"/>
                      <a:pt x="45" y="141"/>
                    </a:cubicBezTo>
                    <a:cubicBezTo>
                      <a:pt x="75" y="157"/>
                      <a:pt x="114" y="165"/>
                      <a:pt x="153" y="165"/>
                    </a:cubicBezTo>
                    <a:cubicBezTo>
                      <a:pt x="192" y="165"/>
                      <a:pt x="232" y="157"/>
                      <a:pt x="262" y="141"/>
                    </a:cubicBezTo>
                    <a:cubicBezTo>
                      <a:pt x="265" y="140"/>
                      <a:pt x="269" y="137"/>
                      <a:pt x="272" y="135"/>
                    </a:cubicBezTo>
                    <a:cubicBezTo>
                      <a:pt x="274" y="135"/>
                      <a:pt x="274" y="134"/>
                      <a:pt x="275" y="132"/>
                    </a:cubicBezTo>
                    <a:cubicBezTo>
                      <a:pt x="277" y="130"/>
                      <a:pt x="278" y="130"/>
                      <a:pt x="282" y="129"/>
                    </a:cubicBezTo>
                    <a:cubicBezTo>
                      <a:pt x="282" y="127"/>
                      <a:pt x="283" y="126"/>
                      <a:pt x="285" y="126"/>
                    </a:cubicBezTo>
                    <a:cubicBezTo>
                      <a:pt x="286" y="124"/>
                      <a:pt x="288" y="123"/>
                      <a:pt x="289" y="121"/>
                    </a:cubicBezTo>
                    <a:cubicBezTo>
                      <a:pt x="289" y="120"/>
                      <a:pt x="291" y="120"/>
                      <a:pt x="291" y="118"/>
                    </a:cubicBezTo>
                    <a:cubicBezTo>
                      <a:pt x="292" y="117"/>
                      <a:pt x="294" y="115"/>
                      <a:pt x="295" y="114"/>
                    </a:cubicBezTo>
                    <a:cubicBezTo>
                      <a:pt x="295" y="112"/>
                      <a:pt x="297" y="112"/>
                      <a:pt x="297" y="110"/>
                    </a:cubicBezTo>
                    <a:cubicBezTo>
                      <a:pt x="298" y="109"/>
                      <a:pt x="298" y="107"/>
                      <a:pt x="300" y="106"/>
                    </a:cubicBezTo>
                    <a:cubicBezTo>
                      <a:pt x="300" y="106"/>
                      <a:pt x="302" y="104"/>
                      <a:pt x="302" y="103"/>
                    </a:cubicBezTo>
                    <a:cubicBezTo>
                      <a:pt x="302" y="101"/>
                      <a:pt x="303" y="100"/>
                      <a:pt x="305" y="98"/>
                    </a:cubicBezTo>
                    <a:cubicBezTo>
                      <a:pt x="305" y="97"/>
                      <a:pt x="305" y="97"/>
                      <a:pt x="305" y="95"/>
                    </a:cubicBezTo>
                    <a:cubicBezTo>
                      <a:pt x="305" y="94"/>
                      <a:pt x="306" y="92"/>
                      <a:pt x="306" y="90"/>
                    </a:cubicBezTo>
                    <a:cubicBezTo>
                      <a:pt x="306" y="90"/>
                      <a:pt x="306" y="89"/>
                      <a:pt x="306" y="87"/>
                    </a:cubicBezTo>
                    <a:lnTo>
                      <a:pt x="306" y="83"/>
                    </a:lnTo>
                    <a:cubicBezTo>
                      <a:pt x="306" y="61"/>
                      <a:pt x="292" y="40"/>
                      <a:pt x="262" y="24"/>
                    </a:cubicBezTo>
                    <a:cubicBezTo>
                      <a:pt x="232" y="8"/>
                      <a:pt x="193" y="0"/>
                      <a:pt x="154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7"/>
              <p:cNvSpPr/>
              <p:nvPr/>
            </p:nvSpPr>
            <p:spPr>
              <a:xfrm>
                <a:off x="930635" y="2518158"/>
                <a:ext cx="51007" cy="59135"/>
              </a:xfrm>
              <a:custGeom>
                <a:rect b="b" l="l" r="r" t="t"/>
                <a:pathLst>
                  <a:path extrusionOk="0" h="844" w="728">
                    <a:moveTo>
                      <a:pt x="0" y="0"/>
                    </a:moveTo>
                    <a:lnTo>
                      <a:pt x="2" y="100"/>
                    </a:lnTo>
                    <a:lnTo>
                      <a:pt x="728" y="843"/>
                    </a:lnTo>
                    <a:lnTo>
                      <a:pt x="728" y="7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7"/>
              <p:cNvSpPr/>
              <p:nvPr/>
            </p:nvSpPr>
            <p:spPr>
              <a:xfrm>
                <a:off x="981572" y="2570076"/>
                <a:ext cx="39306" cy="31109"/>
              </a:xfrm>
              <a:custGeom>
                <a:rect b="b" l="l" r="r" t="t"/>
                <a:pathLst>
                  <a:path extrusionOk="0" h="444" w="561">
                    <a:moveTo>
                      <a:pt x="1" y="1"/>
                    </a:moveTo>
                    <a:lnTo>
                      <a:pt x="1" y="101"/>
                    </a:lnTo>
                    <a:cubicBezTo>
                      <a:pt x="151" y="233"/>
                      <a:pt x="341" y="350"/>
                      <a:pt x="561" y="444"/>
                    </a:cubicBezTo>
                    <a:lnTo>
                      <a:pt x="561" y="344"/>
                    </a:lnTo>
                    <a:cubicBezTo>
                      <a:pt x="341" y="249"/>
                      <a:pt x="151" y="133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7"/>
              <p:cNvSpPr/>
              <p:nvPr/>
            </p:nvSpPr>
            <p:spPr>
              <a:xfrm>
                <a:off x="1020809" y="2594109"/>
                <a:ext cx="209354" cy="96690"/>
              </a:xfrm>
              <a:custGeom>
                <a:rect b="b" l="l" r="r" t="t"/>
                <a:pathLst>
                  <a:path extrusionOk="0" h="1380" w="2988">
                    <a:moveTo>
                      <a:pt x="1" y="1"/>
                    </a:moveTo>
                    <a:lnTo>
                      <a:pt x="1" y="101"/>
                    </a:lnTo>
                    <a:lnTo>
                      <a:pt x="2988" y="1379"/>
                    </a:lnTo>
                    <a:lnTo>
                      <a:pt x="2988" y="127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7"/>
              <p:cNvSpPr/>
              <p:nvPr/>
            </p:nvSpPr>
            <p:spPr>
              <a:xfrm>
                <a:off x="1230094" y="2667607"/>
                <a:ext cx="27816" cy="23192"/>
              </a:xfrm>
              <a:custGeom>
                <a:rect b="b" l="l" r="r" t="t"/>
                <a:pathLst>
                  <a:path extrusionOk="0" h="331" w="397">
                    <a:moveTo>
                      <a:pt x="396" y="1"/>
                    </a:moveTo>
                    <a:lnTo>
                      <a:pt x="1" y="230"/>
                    </a:lnTo>
                    <a:lnTo>
                      <a:pt x="1" y="330"/>
                    </a:lnTo>
                    <a:lnTo>
                      <a:pt x="396" y="102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7"/>
              <p:cNvSpPr/>
              <p:nvPr/>
            </p:nvSpPr>
            <p:spPr>
              <a:xfrm>
                <a:off x="930635" y="2492374"/>
                <a:ext cx="327274" cy="191418"/>
              </a:xfrm>
              <a:custGeom>
                <a:rect b="b" l="l" r="r" t="t"/>
                <a:pathLst>
                  <a:path extrusionOk="0" h="2732" w="4671">
                    <a:moveTo>
                      <a:pt x="526" y="353"/>
                    </a:moveTo>
                    <a:cubicBezTo>
                      <a:pt x="602" y="308"/>
                      <a:pt x="640" y="250"/>
                      <a:pt x="640" y="193"/>
                    </a:cubicBezTo>
                    <a:lnTo>
                      <a:pt x="640" y="1"/>
                    </a:lnTo>
                    <a:lnTo>
                      <a:pt x="640" y="1"/>
                    </a:lnTo>
                    <a:lnTo>
                      <a:pt x="1883" y="442"/>
                    </a:lnTo>
                    <a:cubicBezTo>
                      <a:pt x="2112" y="530"/>
                      <a:pt x="2312" y="639"/>
                      <a:pt x="2475" y="768"/>
                    </a:cubicBezTo>
                    <a:lnTo>
                      <a:pt x="4670" y="2502"/>
                    </a:lnTo>
                    <a:lnTo>
                      <a:pt x="4275" y="2731"/>
                    </a:lnTo>
                    <a:lnTo>
                      <a:pt x="1288" y="1453"/>
                    </a:lnTo>
                    <a:cubicBezTo>
                      <a:pt x="1068" y="1359"/>
                      <a:pt x="878" y="1242"/>
                      <a:pt x="728" y="1110"/>
                    </a:cubicBezTo>
                    <a:lnTo>
                      <a:pt x="0" y="368"/>
                    </a:lnTo>
                    <a:lnTo>
                      <a:pt x="5" y="365"/>
                    </a:lnTo>
                    <a:cubicBezTo>
                      <a:pt x="157" y="439"/>
                      <a:pt x="382" y="436"/>
                      <a:pt x="526" y="35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37"/>
              <p:cNvSpPr/>
              <p:nvPr/>
            </p:nvSpPr>
            <p:spPr>
              <a:xfrm>
                <a:off x="937921" y="2648129"/>
                <a:ext cx="19898" cy="178105"/>
              </a:xfrm>
              <a:custGeom>
                <a:rect b="b" l="l" r="r" t="t"/>
                <a:pathLst>
                  <a:path extrusionOk="0" h="2542" w="284">
                    <a:moveTo>
                      <a:pt x="141" y="0"/>
                    </a:moveTo>
                    <a:cubicBezTo>
                      <a:pt x="140" y="0"/>
                      <a:pt x="139" y="1"/>
                      <a:pt x="138" y="1"/>
                    </a:cubicBezTo>
                    <a:cubicBezTo>
                      <a:pt x="62" y="1"/>
                      <a:pt x="1" y="51"/>
                      <a:pt x="1" y="113"/>
                    </a:cubicBezTo>
                    <a:lnTo>
                      <a:pt x="8" y="2542"/>
                    </a:lnTo>
                    <a:cubicBezTo>
                      <a:pt x="8" y="2480"/>
                      <a:pt x="70" y="2429"/>
                      <a:pt x="145" y="2429"/>
                    </a:cubicBezTo>
                    <a:cubicBezTo>
                      <a:pt x="222" y="2429"/>
                      <a:pt x="283" y="2478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2"/>
                      <a:pt x="216" y="0"/>
                      <a:pt x="141" y="0"/>
                    </a:cubicBezTo>
                    <a:close/>
                    <a:moveTo>
                      <a:pt x="284" y="2541"/>
                    </a:moveTo>
                    <a:lnTo>
                      <a:pt x="284" y="2542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9" name="Google Shape;729;p37"/>
            <p:cNvGrpSpPr/>
            <p:nvPr/>
          </p:nvGrpSpPr>
          <p:grpSpPr>
            <a:xfrm flipH="1">
              <a:off x="5051419" y="3928837"/>
              <a:ext cx="708503" cy="475145"/>
              <a:chOff x="445502" y="2262069"/>
              <a:chExt cx="1007254" cy="675498"/>
            </a:xfrm>
          </p:grpSpPr>
          <p:sp>
            <p:nvSpPr>
              <p:cNvPr id="730" name="Google Shape;730;p37"/>
              <p:cNvSpPr/>
              <p:nvPr/>
            </p:nvSpPr>
            <p:spPr>
              <a:xfrm>
                <a:off x="475070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4" y="1"/>
                    </a:moveTo>
                    <a:cubicBezTo>
                      <a:pt x="5993" y="1"/>
                      <a:pt x="5992" y="1"/>
                      <a:pt x="5991" y="1"/>
                    </a:cubicBezTo>
                    <a:lnTo>
                      <a:pt x="0" y="7"/>
                    </a:lnTo>
                    <a:cubicBezTo>
                      <a:pt x="63" y="7"/>
                      <a:pt x="114" y="69"/>
                      <a:pt x="114" y="146"/>
                    </a:cubicBezTo>
                    <a:cubicBezTo>
                      <a:pt x="114" y="221"/>
                      <a:pt x="63" y="282"/>
                      <a:pt x="2" y="282"/>
                    </a:cubicBezTo>
                    <a:lnTo>
                      <a:pt x="2" y="282"/>
                    </a:lnTo>
                    <a:lnTo>
                      <a:pt x="5991" y="276"/>
                    </a:lnTo>
                    <a:cubicBezTo>
                      <a:pt x="6054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4" y="1"/>
                    </a:cubicBezTo>
                    <a:close/>
                    <a:moveTo>
                      <a:pt x="2" y="282"/>
                    </a:moveTo>
                    <a:lnTo>
                      <a:pt x="2" y="282"/>
                    </a:lnTo>
                    <a:cubicBezTo>
                      <a:pt x="2" y="282"/>
                      <a:pt x="2" y="282"/>
                      <a:pt x="2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37"/>
              <p:cNvSpPr/>
              <p:nvPr/>
            </p:nvSpPr>
            <p:spPr>
              <a:xfrm>
                <a:off x="467152" y="2601816"/>
                <a:ext cx="15905" cy="19338"/>
              </a:xfrm>
              <a:custGeom>
                <a:rect b="b" l="l" r="r" t="t"/>
                <a:pathLst>
                  <a:path extrusionOk="0" h="276" w="227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5" y="275"/>
                    </a:cubicBezTo>
                    <a:cubicBezTo>
                      <a:pt x="176" y="275"/>
                      <a:pt x="227" y="214"/>
                      <a:pt x="227" y="139"/>
                    </a:cubicBezTo>
                    <a:cubicBezTo>
                      <a:pt x="227" y="6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7"/>
              <p:cNvSpPr/>
              <p:nvPr/>
            </p:nvSpPr>
            <p:spPr>
              <a:xfrm>
                <a:off x="994534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2" y="1"/>
                    </a:moveTo>
                    <a:cubicBezTo>
                      <a:pt x="5992" y="1"/>
                      <a:pt x="5991" y="1"/>
                      <a:pt x="5990" y="1"/>
                    </a:cubicBezTo>
                    <a:lnTo>
                      <a:pt x="0" y="7"/>
                    </a:lnTo>
                    <a:cubicBezTo>
                      <a:pt x="62" y="7"/>
                      <a:pt x="113" y="69"/>
                      <a:pt x="113" y="146"/>
                    </a:cubicBezTo>
                    <a:cubicBezTo>
                      <a:pt x="113" y="221"/>
                      <a:pt x="63" y="282"/>
                      <a:pt x="0" y="282"/>
                    </a:cubicBezTo>
                    <a:lnTo>
                      <a:pt x="0" y="282"/>
                    </a:lnTo>
                    <a:lnTo>
                      <a:pt x="5990" y="276"/>
                    </a:lnTo>
                    <a:lnTo>
                      <a:pt x="5992" y="276"/>
                    </a:lnTo>
                    <a:cubicBezTo>
                      <a:pt x="6053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2" y="1"/>
                    </a:cubicBezTo>
                    <a:close/>
                    <a:moveTo>
                      <a:pt x="0" y="282"/>
                    </a:moveTo>
                    <a:lnTo>
                      <a:pt x="0" y="282"/>
                    </a:lnTo>
                    <a:cubicBezTo>
                      <a:pt x="0" y="282"/>
                      <a:pt x="0" y="282"/>
                      <a:pt x="0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7"/>
              <p:cNvSpPr/>
              <p:nvPr/>
            </p:nvSpPr>
            <p:spPr>
              <a:xfrm>
                <a:off x="986617" y="2601816"/>
                <a:ext cx="15835" cy="19338"/>
              </a:xfrm>
              <a:custGeom>
                <a:rect b="b" l="l" r="r" t="t"/>
                <a:pathLst>
                  <a:path extrusionOk="0" h="276" w="226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3" y="275"/>
                    </a:cubicBezTo>
                    <a:cubicBezTo>
                      <a:pt x="176" y="275"/>
                      <a:pt x="226" y="214"/>
                      <a:pt x="226" y="139"/>
                    </a:cubicBezTo>
                    <a:cubicBezTo>
                      <a:pt x="226" y="62"/>
                      <a:pt x="175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37"/>
              <p:cNvSpPr/>
              <p:nvPr/>
            </p:nvSpPr>
            <p:spPr>
              <a:xfrm>
                <a:off x="489714" y="2262069"/>
                <a:ext cx="916240" cy="339325"/>
              </a:xfrm>
              <a:custGeom>
                <a:rect b="b" l="l" r="r" t="t"/>
                <a:pathLst>
                  <a:path extrusionOk="0" h="4843" w="13077">
                    <a:moveTo>
                      <a:pt x="13067" y="3977"/>
                    </a:moveTo>
                    <a:cubicBezTo>
                      <a:pt x="13067" y="3968"/>
                      <a:pt x="13066" y="3958"/>
                      <a:pt x="13064" y="3951"/>
                    </a:cubicBezTo>
                    <a:cubicBezTo>
                      <a:pt x="12977" y="3049"/>
                      <a:pt x="12338" y="2163"/>
                      <a:pt x="11149" y="1476"/>
                    </a:cubicBezTo>
                    <a:cubicBezTo>
                      <a:pt x="8593" y="1"/>
                      <a:pt x="4444" y="1"/>
                      <a:pt x="1903" y="1477"/>
                    </a:cubicBezTo>
                    <a:cubicBezTo>
                      <a:pt x="716" y="2166"/>
                      <a:pt x="86" y="3060"/>
                      <a:pt x="14" y="3965"/>
                    </a:cubicBezTo>
                    <a:cubicBezTo>
                      <a:pt x="13" y="3992"/>
                      <a:pt x="13" y="4018"/>
                      <a:pt x="11" y="4045"/>
                    </a:cubicBezTo>
                    <a:cubicBezTo>
                      <a:pt x="0" y="4298"/>
                      <a:pt x="33" y="4552"/>
                      <a:pt x="109" y="4803"/>
                    </a:cubicBezTo>
                    <a:cubicBezTo>
                      <a:pt x="336" y="4074"/>
                      <a:pt x="931" y="3376"/>
                      <a:pt x="1900" y="2814"/>
                    </a:cubicBezTo>
                    <a:cubicBezTo>
                      <a:pt x="4441" y="1337"/>
                      <a:pt x="8590" y="1336"/>
                      <a:pt x="11146" y="2813"/>
                    </a:cubicBezTo>
                    <a:cubicBezTo>
                      <a:pt x="12138" y="3386"/>
                      <a:pt x="12746" y="4098"/>
                      <a:pt x="12972" y="4843"/>
                    </a:cubicBezTo>
                    <a:cubicBezTo>
                      <a:pt x="13040" y="4618"/>
                      <a:pt x="13077" y="4391"/>
                      <a:pt x="13075" y="4163"/>
                    </a:cubicBezTo>
                    <a:cubicBezTo>
                      <a:pt x="13075" y="4135"/>
                      <a:pt x="13073" y="4106"/>
                      <a:pt x="13072" y="4077"/>
                    </a:cubicBezTo>
                    <a:cubicBezTo>
                      <a:pt x="13070" y="4043"/>
                      <a:pt x="13070" y="4011"/>
                      <a:pt x="13069" y="3977"/>
                    </a:cubicBezTo>
                    <a:close/>
                  </a:path>
                </a:pathLst>
              </a:custGeom>
              <a:solidFill>
                <a:srgbClr val="169B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37"/>
              <p:cNvSpPr/>
              <p:nvPr/>
            </p:nvSpPr>
            <p:spPr>
              <a:xfrm>
                <a:off x="445502" y="2551579"/>
                <a:ext cx="1004522" cy="385988"/>
              </a:xfrm>
              <a:custGeom>
                <a:rect b="b" l="l" r="r" t="t"/>
                <a:pathLst>
                  <a:path extrusionOk="0" h="5509" w="14337">
                    <a:moveTo>
                      <a:pt x="14337" y="43"/>
                    </a:move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7" y="45"/>
                      <a:pt x="14337" y="44"/>
                      <a:pt x="14337" y="43"/>
                    </a:cubicBezTo>
                    <a:close/>
                    <a:moveTo>
                      <a:pt x="7" y="0"/>
                    </a:moveTo>
                    <a:lnTo>
                      <a:pt x="4" y="1337"/>
                    </a:lnTo>
                    <a:cubicBezTo>
                      <a:pt x="1" y="2408"/>
                      <a:pt x="705" y="3480"/>
                      <a:pt x="2116" y="4295"/>
                    </a:cubicBezTo>
                    <a:cubicBezTo>
                      <a:pt x="3518" y="5104"/>
                      <a:pt x="5356" y="5509"/>
                      <a:pt x="7192" y="5509"/>
                    </a:cubicBezTo>
                    <a:cubicBezTo>
                      <a:pt x="9027" y="5509"/>
                      <a:pt x="10860" y="5104"/>
                      <a:pt x="12252" y="4295"/>
                    </a:cubicBezTo>
                    <a:cubicBezTo>
                      <a:pt x="13637" y="3490"/>
                      <a:pt x="14331" y="2435"/>
                      <a:pt x="14332" y="1379"/>
                    </a:cubicBez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6" y="74"/>
                      <a:pt x="14334" y="101"/>
                      <a:pt x="14332" y="131"/>
                    </a:cubicBezTo>
                    <a:cubicBezTo>
                      <a:pt x="14332" y="165"/>
                      <a:pt x="14331" y="199"/>
                      <a:pt x="14329" y="233"/>
                    </a:cubicBezTo>
                    <a:cubicBezTo>
                      <a:pt x="14326" y="248"/>
                      <a:pt x="14324" y="262"/>
                      <a:pt x="14323" y="276"/>
                    </a:cubicBezTo>
                    <a:cubicBezTo>
                      <a:pt x="14226" y="1254"/>
                      <a:pt x="13538" y="2214"/>
                      <a:pt x="12257" y="2958"/>
                    </a:cubicBezTo>
                    <a:cubicBezTo>
                      <a:pt x="10865" y="3768"/>
                      <a:pt x="9032" y="4172"/>
                      <a:pt x="7197" y="4172"/>
                    </a:cubicBezTo>
                    <a:cubicBezTo>
                      <a:pt x="5361" y="4172"/>
                      <a:pt x="3523" y="3768"/>
                      <a:pt x="2120" y="2958"/>
                    </a:cubicBezTo>
                    <a:cubicBezTo>
                      <a:pt x="799" y="2195"/>
                      <a:pt x="97" y="1208"/>
                      <a:pt x="16" y="206"/>
                    </a:cubicBezTo>
                    <a:cubicBezTo>
                      <a:pt x="13" y="179"/>
                      <a:pt x="13" y="150"/>
                      <a:pt x="11" y="122"/>
                    </a:cubicBezTo>
                    <a:cubicBezTo>
                      <a:pt x="10" y="85"/>
                      <a:pt x="8" y="48"/>
                      <a:pt x="7" y="11"/>
                    </a:cubicBezTo>
                    <a:cubicBezTo>
                      <a:pt x="7" y="8"/>
                      <a:pt x="7" y="5"/>
                      <a:pt x="7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37"/>
              <p:cNvSpPr/>
              <p:nvPr/>
            </p:nvSpPr>
            <p:spPr>
              <a:xfrm>
                <a:off x="445853" y="2262350"/>
                <a:ext cx="1006904" cy="581540"/>
              </a:xfrm>
              <a:custGeom>
                <a:rect b="b" l="l" r="r" t="t"/>
                <a:pathLst>
                  <a:path extrusionOk="0" h="8300" w="14371">
                    <a:moveTo>
                      <a:pt x="7146" y="366"/>
                    </a:moveTo>
                    <a:cubicBezTo>
                      <a:pt x="8820" y="366"/>
                      <a:pt x="10495" y="735"/>
                      <a:pt x="11774" y="1473"/>
                    </a:cubicBezTo>
                    <a:cubicBezTo>
                      <a:pt x="12964" y="2159"/>
                      <a:pt x="13603" y="3045"/>
                      <a:pt x="13690" y="3947"/>
                    </a:cubicBezTo>
                    <a:cubicBezTo>
                      <a:pt x="13692" y="3954"/>
                      <a:pt x="13692" y="3964"/>
                      <a:pt x="13693" y="3973"/>
                    </a:cubicBezTo>
                    <a:cubicBezTo>
                      <a:pt x="13696" y="4007"/>
                      <a:pt x="13696" y="4039"/>
                      <a:pt x="13698" y="4073"/>
                    </a:cubicBezTo>
                    <a:cubicBezTo>
                      <a:pt x="13699" y="4102"/>
                      <a:pt x="13701" y="4130"/>
                      <a:pt x="13701" y="4159"/>
                    </a:cubicBezTo>
                    <a:cubicBezTo>
                      <a:pt x="13701" y="4387"/>
                      <a:pt x="13666" y="4614"/>
                      <a:pt x="13596" y="4839"/>
                    </a:cubicBezTo>
                    <a:cubicBezTo>
                      <a:pt x="13370" y="5568"/>
                      <a:pt x="12773" y="6265"/>
                      <a:pt x="11804" y="6828"/>
                    </a:cubicBezTo>
                    <a:cubicBezTo>
                      <a:pt x="10535" y="7566"/>
                      <a:pt x="8863" y="7935"/>
                      <a:pt x="7188" y="7935"/>
                    </a:cubicBezTo>
                    <a:cubicBezTo>
                      <a:pt x="5514" y="7935"/>
                      <a:pt x="3838" y="7566"/>
                      <a:pt x="2560" y="6828"/>
                    </a:cubicBezTo>
                    <a:cubicBezTo>
                      <a:pt x="1568" y="6256"/>
                      <a:pt x="960" y="5543"/>
                      <a:pt x="734" y="4799"/>
                    </a:cubicBezTo>
                    <a:cubicBezTo>
                      <a:pt x="657" y="4548"/>
                      <a:pt x="625" y="4294"/>
                      <a:pt x="637" y="4042"/>
                    </a:cubicBezTo>
                    <a:cubicBezTo>
                      <a:pt x="637" y="4014"/>
                      <a:pt x="637" y="3988"/>
                      <a:pt x="640" y="3962"/>
                    </a:cubicBezTo>
                    <a:cubicBezTo>
                      <a:pt x="711" y="3056"/>
                      <a:pt x="1342" y="2162"/>
                      <a:pt x="2529" y="1473"/>
                    </a:cubicBezTo>
                    <a:cubicBezTo>
                      <a:pt x="3800" y="735"/>
                      <a:pt x="5472" y="366"/>
                      <a:pt x="7146" y="366"/>
                    </a:cubicBezTo>
                    <a:close/>
                    <a:moveTo>
                      <a:pt x="7143" y="0"/>
                    </a:moveTo>
                    <a:cubicBezTo>
                      <a:pt x="5307" y="0"/>
                      <a:pt x="3474" y="405"/>
                      <a:pt x="2081" y="1215"/>
                    </a:cubicBezTo>
                    <a:cubicBezTo>
                      <a:pt x="692" y="2021"/>
                      <a:pt x="0" y="3079"/>
                      <a:pt x="2" y="4139"/>
                    </a:cubicBezTo>
                    <a:cubicBezTo>
                      <a:pt x="3" y="4176"/>
                      <a:pt x="5" y="4213"/>
                      <a:pt x="6" y="4248"/>
                    </a:cubicBezTo>
                    <a:lnTo>
                      <a:pt x="6" y="4250"/>
                    </a:lnTo>
                    <a:cubicBezTo>
                      <a:pt x="8" y="4278"/>
                      <a:pt x="8" y="4307"/>
                      <a:pt x="11" y="4334"/>
                    </a:cubicBezTo>
                    <a:cubicBezTo>
                      <a:pt x="92" y="5336"/>
                      <a:pt x="794" y="6323"/>
                      <a:pt x="2115" y="7086"/>
                    </a:cubicBezTo>
                    <a:cubicBezTo>
                      <a:pt x="3517" y="7895"/>
                      <a:pt x="5355" y="8300"/>
                      <a:pt x="7191" y="8300"/>
                    </a:cubicBezTo>
                    <a:cubicBezTo>
                      <a:pt x="9026" y="8300"/>
                      <a:pt x="10859" y="7895"/>
                      <a:pt x="12252" y="7086"/>
                    </a:cubicBezTo>
                    <a:cubicBezTo>
                      <a:pt x="13533" y="6342"/>
                      <a:pt x="14221" y="5382"/>
                      <a:pt x="14318" y="4404"/>
                    </a:cubicBezTo>
                    <a:cubicBezTo>
                      <a:pt x="14319" y="4390"/>
                      <a:pt x="14322" y="4376"/>
                      <a:pt x="14322" y="4361"/>
                    </a:cubicBezTo>
                    <a:cubicBezTo>
                      <a:pt x="14326" y="4327"/>
                      <a:pt x="14326" y="4293"/>
                      <a:pt x="14327" y="4259"/>
                    </a:cubicBezTo>
                    <a:cubicBezTo>
                      <a:pt x="14370" y="3159"/>
                      <a:pt x="13669" y="2052"/>
                      <a:pt x="12220" y="1215"/>
                    </a:cubicBezTo>
                    <a:cubicBezTo>
                      <a:pt x="10817" y="405"/>
                      <a:pt x="8979" y="0"/>
                      <a:pt x="7143" y="0"/>
                    </a:cubicBezTo>
                    <a:close/>
                  </a:path>
                </a:pathLst>
              </a:custGeom>
              <a:solidFill>
                <a:srgbClr val="68BA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937921" y="2330313"/>
                <a:ext cx="19898" cy="178245"/>
              </a:xfrm>
              <a:custGeom>
                <a:rect b="b" l="l" r="r" t="t"/>
                <a:pathLst>
                  <a:path extrusionOk="0" h="2544" w="284">
                    <a:moveTo>
                      <a:pt x="284" y="2541"/>
                    </a:moveTo>
                    <a:lnTo>
                      <a:pt x="284" y="2541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  <a:moveTo>
                      <a:pt x="138" y="0"/>
                    </a:moveTo>
                    <a:cubicBezTo>
                      <a:pt x="62" y="0"/>
                      <a:pt x="1" y="51"/>
                      <a:pt x="1" y="114"/>
                    </a:cubicBezTo>
                    <a:lnTo>
                      <a:pt x="8" y="2543"/>
                    </a:lnTo>
                    <a:cubicBezTo>
                      <a:pt x="8" y="2480"/>
                      <a:pt x="70" y="2431"/>
                      <a:pt x="145" y="2429"/>
                    </a:cubicBezTo>
                    <a:cubicBezTo>
                      <a:pt x="222" y="2429"/>
                      <a:pt x="283" y="2480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0"/>
                      <a:pt x="214" y="0"/>
                      <a:pt x="138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37"/>
              <p:cNvSpPr/>
              <p:nvPr/>
            </p:nvSpPr>
            <p:spPr>
              <a:xfrm>
                <a:off x="938482" y="2500572"/>
                <a:ext cx="19338" cy="15695"/>
              </a:xfrm>
              <a:custGeom>
                <a:rect b="b" l="l" r="r" t="t"/>
                <a:pathLst>
                  <a:path extrusionOk="0" h="224" w="276">
                    <a:moveTo>
                      <a:pt x="141" y="1"/>
                    </a:moveTo>
                    <a:cubicBezTo>
                      <a:pt x="140" y="1"/>
                      <a:pt x="138" y="1"/>
                      <a:pt x="137" y="1"/>
                    </a:cubicBezTo>
                    <a:cubicBezTo>
                      <a:pt x="62" y="1"/>
                      <a:pt x="0" y="50"/>
                      <a:pt x="0" y="113"/>
                    </a:cubicBezTo>
                    <a:cubicBezTo>
                      <a:pt x="0" y="174"/>
                      <a:pt x="60" y="224"/>
                      <a:pt x="134" y="224"/>
                    </a:cubicBezTo>
                    <a:cubicBezTo>
                      <a:pt x="135" y="224"/>
                      <a:pt x="136" y="224"/>
                      <a:pt x="137" y="224"/>
                    </a:cubicBezTo>
                    <a:cubicBezTo>
                      <a:pt x="214" y="224"/>
                      <a:pt x="276" y="173"/>
                      <a:pt x="276" y="111"/>
                    </a:cubicBezTo>
                    <a:cubicBezTo>
                      <a:pt x="276" y="51"/>
                      <a:pt x="216" y="1"/>
                      <a:pt x="141" y="1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37"/>
              <p:cNvSpPr/>
              <p:nvPr/>
            </p:nvSpPr>
            <p:spPr>
              <a:xfrm>
                <a:off x="889646" y="2556764"/>
                <a:ext cx="119040" cy="137327"/>
              </a:xfrm>
              <a:custGeom>
                <a:rect b="b" l="l" r="r" t="t"/>
                <a:pathLst>
                  <a:path extrusionOk="0" h="1960" w="1699">
                    <a:moveTo>
                      <a:pt x="1696" y="51"/>
                    </a:moveTo>
                    <a:cubicBezTo>
                      <a:pt x="1694" y="59"/>
                      <a:pt x="1691" y="66"/>
                      <a:pt x="1690" y="76"/>
                    </a:cubicBezTo>
                    <a:cubicBezTo>
                      <a:pt x="1688" y="82"/>
                      <a:pt x="1686" y="89"/>
                      <a:pt x="1683" y="97"/>
                    </a:cubicBezTo>
                    <a:cubicBezTo>
                      <a:pt x="1680" y="105"/>
                      <a:pt x="1677" y="112"/>
                      <a:pt x="1673" y="122"/>
                    </a:cubicBezTo>
                    <a:cubicBezTo>
                      <a:pt x="1670" y="129"/>
                      <a:pt x="1668" y="135"/>
                      <a:pt x="1665" y="143"/>
                    </a:cubicBezTo>
                    <a:cubicBezTo>
                      <a:pt x="1660" y="151"/>
                      <a:pt x="1654" y="160"/>
                      <a:pt x="1650" y="168"/>
                    </a:cubicBezTo>
                    <a:cubicBezTo>
                      <a:pt x="1645" y="174"/>
                      <a:pt x="1642" y="182"/>
                      <a:pt x="1637" y="188"/>
                    </a:cubicBezTo>
                    <a:cubicBezTo>
                      <a:pt x="1631" y="195"/>
                      <a:pt x="1623" y="205"/>
                      <a:pt x="1616" y="214"/>
                    </a:cubicBezTo>
                    <a:cubicBezTo>
                      <a:pt x="1611" y="220"/>
                      <a:pt x="1608" y="225"/>
                      <a:pt x="1603" y="231"/>
                    </a:cubicBezTo>
                    <a:cubicBezTo>
                      <a:pt x="1594" y="240"/>
                      <a:pt x="1585" y="248"/>
                      <a:pt x="1574" y="259"/>
                    </a:cubicBezTo>
                    <a:cubicBezTo>
                      <a:pt x="1570" y="263"/>
                      <a:pt x="1565" y="268"/>
                      <a:pt x="1560" y="272"/>
                    </a:cubicBezTo>
                    <a:cubicBezTo>
                      <a:pt x="1550" y="282"/>
                      <a:pt x="1537" y="291"/>
                      <a:pt x="1523" y="302"/>
                    </a:cubicBezTo>
                    <a:cubicBezTo>
                      <a:pt x="1519" y="305"/>
                      <a:pt x="1514" y="308"/>
                      <a:pt x="1510" y="311"/>
                    </a:cubicBezTo>
                    <a:cubicBezTo>
                      <a:pt x="1493" y="325"/>
                      <a:pt x="1474" y="337"/>
                      <a:pt x="1453" y="349"/>
                    </a:cubicBezTo>
                    <a:cubicBezTo>
                      <a:pt x="1123" y="540"/>
                      <a:pt x="588" y="540"/>
                      <a:pt x="256" y="349"/>
                    </a:cubicBezTo>
                    <a:cubicBezTo>
                      <a:pt x="236" y="337"/>
                      <a:pt x="216" y="325"/>
                      <a:pt x="199" y="311"/>
                    </a:cubicBezTo>
                    <a:cubicBezTo>
                      <a:pt x="191" y="306"/>
                      <a:pt x="185" y="302"/>
                      <a:pt x="179" y="297"/>
                    </a:cubicBezTo>
                    <a:cubicBezTo>
                      <a:pt x="168" y="288"/>
                      <a:pt x="157" y="280"/>
                      <a:pt x="147" y="271"/>
                    </a:cubicBezTo>
                    <a:cubicBezTo>
                      <a:pt x="141" y="266"/>
                      <a:pt x="136" y="260"/>
                      <a:pt x="130" y="255"/>
                    </a:cubicBezTo>
                    <a:cubicBezTo>
                      <a:pt x="121" y="246"/>
                      <a:pt x="111" y="239"/>
                      <a:pt x="104" y="229"/>
                    </a:cubicBezTo>
                    <a:cubicBezTo>
                      <a:pt x="99" y="223"/>
                      <a:pt x="94" y="217"/>
                      <a:pt x="90" y="211"/>
                    </a:cubicBezTo>
                    <a:cubicBezTo>
                      <a:pt x="84" y="203"/>
                      <a:pt x="74" y="194"/>
                      <a:pt x="70" y="186"/>
                    </a:cubicBezTo>
                    <a:cubicBezTo>
                      <a:pt x="65" y="180"/>
                      <a:pt x="61" y="172"/>
                      <a:pt x="57" y="166"/>
                    </a:cubicBezTo>
                    <a:cubicBezTo>
                      <a:pt x="53" y="157"/>
                      <a:pt x="47" y="149"/>
                      <a:pt x="42" y="142"/>
                    </a:cubicBezTo>
                    <a:cubicBezTo>
                      <a:pt x="39" y="134"/>
                      <a:pt x="36" y="128"/>
                      <a:pt x="33" y="122"/>
                    </a:cubicBezTo>
                    <a:cubicBezTo>
                      <a:pt x="30" y="112"/>
                      <a:pt x="25" y="105"/>
                      <a:pt x="22" y="96"/>
                    </a:cubicBezTo>
                    <a:cubicBezTo>
                      <a:pt x="21" y="88"/>
                      <a:pt x="19" y="82"/>
                      <a:pt x="17" y="74"/>
                    </a:cubicBezTo>
                    <a:cubicBezTo>
                      <a:pt x="14" y="66"/>
                      <a:pt x="13" y="57"/>
                      <a:pt x="11" y="48"/>
                    </a:cubicBezTo>
                    <a:cubicBezTo>
                      <a:pt x="10" y="42"/>
                      <a:pt x="8" y="34"/>
                      <a:pt x="8" y="26"/>
                    </a:cubicBezTo>
                    <a:cubicBezTo>
                      <a:pt x="8" y="19"/>
                      <a:pt x="7" y="9"/>
                      <a:pt x="7" y="2"/>
                    </a:cubicBezTo>
                    <a:lnTo>
                      <a:pt x="7" y="0"/>
                    </a:lnTo>
                    <a:lnTo>
                      <a:pt x="1" y="1420"/>
                    </a:lnTo>
                    <a:cubicBezTo>
                      <a:pt x="1" y="1546"/>
                      <a:pt x="84" y="1672"/>
                      <a:pt x="250" y="1769"/>
                    </a:cubicBezTo>
                    <a:cubicBezTo>
                      <a:pt x="582" y="1960"/>
                      <a:pt x="1117" y="1960"/>
                      <a:pt x="1446" y="1769"/>
                    </a:cubicBezTo>
                    <a:cubicBezTo>
                      <a:pt x="1611" y="1674"/>
                      <a:pt x="1693" y="1548"/>
                      <a:pt x="1694" y="1423"/>
                    </a:cubicBezTo>
                    <a:lnTo>
                      <a:pt x="1699" y="3"/>
                    </a:lnTo>
                    <a:cubicBezTo>
                      <a:pt x="1699" y="12"/>
                      <a:pt x="1697" y="20"/>
                      <a:pt x="1697" y="28"/>
                    </a:cubicBezTo>
                    <a:cubicBezTo>
                      <a:pt x="1697" y="36"/>
                      <a:pt x="1697" y="43"/>
                      <a:pt x="1696" y="49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37"/>
              <p:cNvSpPr/>
              <p:nvPr/>
            </p:nvSpPr>
            <p:spPr>
              <a:xfrm>
                <a:off x="894411" y="2526916"/>
                <a:ext cx="110493" cy="60046"/>
              </a:xfrm>
              <a:custGeom>
                <a:rect b="b" l="l" r="r" t="t"/>
                <a:pathLst>
                  <a:path extrusionOk="0" h="857" w="1577">
                    <a:moveTo>
                      <a:pt x="782" y="0"/>
                    </a:moveTo>
                    <a:cubicBezTo>
                      <a:pt x="566" y="0"/>
                      <a:pt x="366" y="48"/>
                      <a:pt x="216" y="135"/>
                    </a:cubicBezTo>
                    <a:cubicBezTo>
                      <a:pt x="77" y="217"/>
                      <a:pt x="0" y="318"/>
                      <a:pt x="0" y="428"/>
                    </a:cubicBezTo>
                    <a:cubicBezTo>
                      <a:pt x="0" y="432"/>
                      <a:pt x="2" y="435"/>
                      <a:pt x="2" y="440"/>
                    </a:cubicBezTo>
                    <a:lnTo>
                      <a:pt x="3" y="448"/>
                    </a:lnTo>
                    <a:lnTo>
                      <a:pt x="3" y="457"/>
                    </a:lnTo>
                    <a:cubicBezTo>
                      <a:pt x="3" y="458"/>
                      <a:pt x="3" y="462"/>
                      <a:pt x="3" y="465"/>
                    </a:cubicBezTo>
                    <a:cubicBezTo>
                      <a:pt x="5" y="468"/>
                      <a:pt x="6" y="472"/>
                      <a:pt x="6" y="477"/>
                    </a:cubicBezTo>
                    <a:lnTo>
                      <a:pt x="9" y="485"/>
                    </a:lnTo>
                    <a:lnTo>
                      <a:pt x="11" y="494"/>
                    </a:lnTo>
                    <a:cubicBezTo>
                      <a:pt x="13" y="497"/>
                      <a:pt x="13" y="498"/>
                      <a:pt x="13" y="502"/>
                    </a:cubicBezTo>
                    <a:cubicBezTo>
                      <a:pt x="16" y="506"/>
                      <a:pt x="17" y="511"/>
                      <a:pt x="19" y="514"/>
                    </a:cubicBezTo>
                    <a:lnTo>
                      <a:pt x="22" y="523"/>
                    </a:lnTo>
                    <a:lnTo>
                      <a:pt x="26" y="531"/>
                    </a:lnTo>
                    <a:cubicBezTo>
                      <a:pt x="26" y="534"/>
                      <a:pt x="28" y="537"/>
                      <a:pt x="29" y="538"/>
                    </a:cubicBezTo>
                    <a:cubicBezTo>
                      <a:pt x="31" y="543"/>
                      <a:pt x="34" y="548"/>
                      <a:pt x="37" y="552"/>
                    </a:cubicBezTo>
                    <a:lnTo>
                      <a:pt x="42" y="560"/>
                    </a:lnTo>
                    <a:lnTo>
                      <a:pt x="46" y="569"/>
                    </a:lnTo>
                    <a:cubicBezTo>
                      <a:pt x="49" y="572"/>
                      <a:pt x="49" y="574"/>
                      <a:pt x="53" y="577"/>
                    </a:cubicBezTo>
                    <a:cubicBezTo>
                      <a:pt x="56" y="581"/>
                      <a:pt x="60" y="586"/>
                      <a:pt x="63" y="591"/>
                    </a:cubicBezTo>
                    <a:lnTo>
                      <a:pt x="69" y="598"/>
                    </a:lnTo>
                    <a:lnTo>
                      <a:pt x="76" y="606"/>
                    </a:lnTo>
                    <a:cubicBezTo>
                      <a:pt x="79" y="609"/>
                      <a:pt x="80" y="612"/>
                      <a:pt x="82" y="614"/>
                    </a:cubicBezTo>
                    <a:cubicBezTo>
                      <a:pt x="88" y="620"/>
                      <a:pt x="93" y="625"/>
                      <a:pt x="99" y="631"/>
                    </a:cubicBezTo>
                    <a:lnTo>
                      <a:pt x="105" y="637"/>
                    </a:lnTo>
                    <a:lnTo>
                      <a:pt x="113" y="645"/>
                    </a:lnTo>
                    <a:cubicBezTo>
                      <a:pt x="116" y="646"/>
                      <a:pt x="117" y="649"/>
                      <a:pt x="120" y="651"/>
                    </a:cubicBezTo>
                    <a:cubicBezTo>
                      <a:pt x="126" y="657"/>
                      <a:pt x="136" y="661"/>
                      <a:pt x="142" y="669"/>
                    </a:cubicBezTo>
                    <a:lnTo>
                      <a:pt x="148" y="674"/>
                    </a:lnTo>
                    <a:lnTo>
                      <a:pt x="157" y="681"/>
                    </a:lnTo>
                    <a:cubicBezTo>
                      <a:pt x="160" y="683"/>
                      <a:pt x="163" y="685"/>
                      <a:pt x="165" y="688"/>
                    </a:cubicBezTo>
                    <a:cubicBezTo>
                      <a:pt x="182" y="700"/>
                      <a:pt x="200" y="711"/>
                      <a:pt x="220" y="721"/>
                    </a:cubicBezTo>
                    <a:cubicBezTo>
                      <a:pt x="371" y="809"/>
                      <a:pt x="571" y="857"/>
                      <a:pt x="788" y="857"/>
                    </a:cubicBezTo>
                    <a:cubicBezTo>
                      <a:pt x="1003" y="857"/>
                      <a:pt x="1203" y="809"/>
                      <a:pt x="1354" y="721"/>
                    </a:cubicBezTo>
                    <a:cubicBezTo>
                      <a:pt x="1372" y="711"/>
                      <a:pt x="1389" y="700"/>
                      <a:pt x="1406" y="688"/>
                    </a:cubicBezTo>
                    <a:lnTo>
                      <a:pt x="1418" y="678"/>
                    </a:lnTo>
                    <a:cubicBezTo>
                      <a:pt x="1431" y="669"/>
                      <a:pt x="1442" y="661"/>
                      <a:pt x="1452" y="652"/>
                    </a:cubicBezTo>
                    <a:lnTo>
                      <a:pt x="1457" y="646"/>
                    </a:lnTo>
                    <a:lnTo>
                      <a:pt x="1465" y="640"/>
                    </a:lnTo>
                    <a:lnTo>
                      <a:pt x="1469" y="635"/>
                    </a:lnTo>
                    <a:cubicBezTo>
                      <a:pt x="1477" y="629"/>
                      <a:pt x="1483" y="621"/>
                      <a:pt x="1489" y="615"/>
                    </a:cubicBezTo>
                    <a:lnTo>
                      <a:pt x="1494" y="609"/>
                    </a:lnTo>
                    <a:lnTo>
                      <a:pt x="1500" y="601"/>
                    </a:lnTo>
                    <a:lnTo>
                      <a:pt x="1505" y="595"/>
                    </a:lnTo>
                    <a:cubicBezTo>
                      <a:pt x="1509" y="589"/>
                      <a:pt x="1515" y="585"/>
                      <a:pt x="1518" y="578"/>
                    </a:cubicBezTo>
                    <a:cubicBezTo>
                      <a:pt x="1520" y="575"/>
                      <a:pt x="1523" y="572"/>
                      <a:pt x="1523" y="571"/>
                    </a:cubicBezTo>
                    <a:lnTo>
                      <a:pt x="1529" y="561"/>
                    </a:lnTo>
                    <a:lnTo>
                      <a:pt x="1534" y="554"/>
                    </a:lnTo>
                    <a:cubicBezTo>
                      <a:pt x="1537" y="549"/>
                      <a:pt x="1540" y="546"/>
                      <a:pt x="1542" y="540"/>
                    </a:cubicBezTo>
                    <a:cubicBezTo>
                      <a:pt x="1543" y="537"/>
                      <a:pt x="1545" y="535"/>
                      <a:pt x="1545" y="532"/>
                    </a:cubicBezTo>
                    <a:lnTo>
                      <a:pt x="1549" y="525"/>
                    </a:lnTo>
                    <a:lnTo>
                      <a:pt x="1552" y="515"/>
                    </a:lnTo>
                    <a:cubicBezTo>
                      <a:pt x="1554" y="511"/>
                      <a:pt x="1555" y="508"/>
                      <a:pt x="1557" y="503"/>
                    </a:cubicBezTo>
                    <a:cubicBezTo>
                      <a:pt x="1558" y="502"/>
                      <a:pt x="1558" y="498"/>
                      <a:pt x="1558" y="495"/>
                    </a:cubicBezTo>
                    <a:lnTo>
                      <a:pt x="1562" y="486"/>
                    </a:lnTo>
                    <a:lnTo>
                      <a:pt x="1565" y="478"/>
                    </a:lnTo>
                    <a:cubicBezTo>
                      <a:pt x="1565" y="474"/>
                      <a:pt x="1566" y="471"/>
                      <a:pt x="1568" y="466"/>
                    </a:cubicBezTo>
                    <a:cubicBezTo>
                      <a:pt x="1568" y="463"/>
                      <a:pt x="1568" y="462"/>
                      <a:pt x="1568" y="458"/>
                    </a:cubicBezTo>
                    <a:lnTo>
                      <a:pt x="1568" y="449"/>
                    </a:lnTo>
                    <a:cubicBezTo>
                      <a:pt x="1577" y="335"/>
                      <a:pt x="1498" y="222"/>
                      <a:pt x="1351" y="135"/>
                    </a:cubicBezTo>
                    <a:cubicBezTo>
                      <a:pt x="1198" y="48"/>
                      <a:pt x="997" y="0"/>
                      <a:pt x="782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37"/>
              <p:cNvSpPr/>
              <p:nvPr/>
            </p:nvSpPr>
            <p:spPr>
              <a:xfrm>
                <a:off x="890067" y="2522572"/>
                <a:ext cx="119251" cy="68734"/>
              </a:xfrm>
              <a:custGeom>
                <a:rect b="b" l="l" r="r" t="t"/>
                <a:pathLst>
                  <a:path extrusionOk="0" h="981" w="1702">
                    <a:moveTo>
                      <a:pt x="844" y="62"/>
                    </a:moveTo>
                    <a:cubicBezTo>
                      <a:pt x="1059" y="62"/>
                      <a:pt x="1260" y="110"/>
                      <a:pt x="1411" y="197"/>
                    </a:cubicBezTo>
                    <a:cubicBezTo>
                      <a:pt x="1559" y="282"/>
                      <a:pt x="1637" y="397"/>
                      <a:pt x="1628" y="511"/>
                    </a:cubicBezTo>
                    <a:lnTo>
                      <a:pt x="1628" y="520"/>
                    </a:lnTo>
                    <a:cubicBezTo>
                      <a:pt x="1628" y="524"/>
                      <a:pt x="1628" y="525"/>
                      <a:pt x="1628" y="528"/>
                    </a:cubicBezTo>
                    <a:cubicBezTo>
                      <a:pt x="1628" y="533"/>
                      <a:pt x="1625" y="536"/>
                      <a:pt x="1625" y="540"/>
                    </a:cubicBezTo>
                    <a:lnTo>
                      <a:pt x="1624" y="548"/>
                    </a:lnTo>
                    <a:lnTo>
                      <a:pt x="1620" y="557"/>
                    </a:lnTo>
                    <a:cubicBezTo>
                      <a:pt x="1620" y="560"/>
                      <a:pt x="1620" y="564"/>
                      <a:pt x="1619" y="565"/>
                    </a:cubicBezTo>
                    <a:cubicBezTo>
                      <a:pt x="1617" y="570"/>
                      <a:pt x="1616" y="573"/>
                      <a:pt x="1614" y="577"/>
                    </a:cubicBezTo>
                    <a:lnTo>
                      <a:pt x="1610" y="585"/>
                    </a:lnTo>
                    <a:lnTo>
                      <a:pt x="1607" y="594"/>
                    </a:lnTo>
                    <a:cubicBezTo>
                      <a:pt x="1605" y="597"/>
                      <a:pt x="1605" y="599"/>
                      <a:pt x="1604" y="602"/>
                    </a:cubicBezTo>
                    <a:cubicBezTo>
                      <a:pt x="1602" y="608"/>
                      <a:pt x="1597" y="611"/>
                      <a:pt x="1594" y="616"/>
                    </a:cubicBezTo>
                    <a:lnTo>
                      <a:pt x="1590" y="623"/>
                    </a:lnTo>
                    <a:lnTo>
                      <a:pt x="1585" y="633"/>
                    </a:lnTo>
                    <a:cubicBezTo>
                      <a:pt x="1584" y="634"/>
                      <a:pt x="1582" y="637"/>
                      <a:pt x="1580" y="639"/>
                    </a:cubicBezTo>
                    <a:cubicBezTo>
                      <a:pt x="1577" y="645"/>
                      <a:pt x="1571" y="651"/>
                      <a:pt x="1567" y="657"/>
                    </a:cubicBezTo>
                    <a:lnTo>
                      <a:pt x="1562" y="663"/>
                    </a:lnTo>
                    <a:lnTo>
                      <a:pt x="1556" y="671"/>
                    </a:lnTo>
                    <a:lnTo>
                      <a:pt x="1551" y="677"/>
                    </a:lnTo>
                    <a:cubicBezTo>
                      <a:pt x="1545" y="683"/>
                      <a:pt x="1539" y="690"/>
                      <a:pt x="1531" y="696"/>
                    </a:cubicBezTo>
                    <a:lnTo>
                      <a:pt x="1527" y="700"/>
                    </a:lnTo>
                    <a:lnTo>
                      <a:pt x="1517" y="708"/>
                    </a:lnTo>
                    <a:lnTo>
                      <a:pt x="1513" y="714"/>
                    </a:lnTo>
                    <a:cubicBezTo>
                      <a:pt x="1504" y="723"/>
                      <a:pt x="1491" y="731"/>
                      <a:pt x="1480" y="740"/>
                    </a:cubicBezTo>
                    <a:lnTo>
                      <a:pt x="1468" y="750"/>
                    </a:lnTo>
                    <a:cubicBezTo>
                      <a:pt x="1451" y="762"/>
                      <a:pt x="1433" y="773"/>
                      <a:pt x="1414" y="783"/>
                    </a:cubicBezTo>
                    <a:cubicBezTo>
                      <a:pt x="1265" y="871"/>
                      <a:pt x="1064" y="919"/>
                      <a:pt x="848" y="919"/>
                    </a:cubicBezTo>
                    <a:cubicBezTo>
                      <a:pt x="633" y="919"/>
                      <a:pt x="433" y="871"/>
                      <a:pt x="281" y="783"/>
                    </a:cubicBezTo>
                    <a:cubicBezTo>
                      <a:pt x="261" y="773"/>
                      <a:pt x="244" y="760"/>
                      <a:pt x="227" y="750"/>
                    </a:cubicBezTo>
                    <a:cubicBezTo>
                      <a:pt x="224" y="747"/>
                      <a:pt x="221" y="745"/>
                      <a:pt x="219" y="742"/>
                    </a:cubicBezTo>
                    <a:lnTo>
                      <a:pt x="210" y="736"/>
                    </a:lnTo>
                    <a:lnTo>
                      <a:pt x="204" y="730"/>
                    </a:lnTo>
                    <a:cubicBezTo>
                      <a:pt x="196" y="723"/>
                      <a:pt x="188" y="719"/>
                      <a:pt x="181" y="713"/>
                    </a:cubicBezTo>
                    <a:cubicBezTo>
                      <a:pt x="179" y="711"/>
                      <a:pt x="176" y="708"/>
                      <a:pt x="175" y="705"/>
                    </a:cubicBezTo>
                    <a:lnTo>
                      <a:pt x="167" y="697"/>
                    </a:lnTo>
                    <a:lnTo>
                      <a:pt x="159" y="691"/>
                    </a:lnTo>
                    <a:cubicBezTo>
                      <a:pt x="155" y="687"/>
                      <a:pt x="148" y="682"/>
                      <a:pt x="144" y="676"/>
                    </a:cubicBezTo>
                    <a:cubicBezTo>
                      <a:pt x="141" y="674"/>
                      <a:pt x="139" y="671"/>
                      <a:pt x="138" y="668"/>
                    </a:cubicBezTo>
                    <a:lnTo>
                      <a:pt x="130" y="660"/>
                    </a:lnTo>
                    <a:lnTo>
                      <a:pt x="124" y="653"/>
                    </a:lnTo>
                    <a:cubicBezTo>
                      <a:pt x="121" y="648"/>
                      <a:pt x="118" y="643"/>
                      <a:pt x="113" y="639"/>
                    </a:cubicBezTo>
                    <a:cubicBezTo>
                      <a:pt x="111" y="636"/>
                      <a:pt x="110" y="633"/>
                      <a:pt x="108" y="630"/>
                    </a:cubicBezTo>
                    <a:lnTo>
                      <a:pt x="104" y="622"/>
                    </a:lnTo>
                    <a:lnTo>
                      <a:pt x="99" y="614"/>
                    </a:lnTo>
                    <a:cubicBezTo>
                      <a:pt x="95" y="610"/>
                      <a:pt x="93" y="605"/>
                      <a:pt x="91" y="600"/>
                    </a:cubicBezTo>
                    <a:cubicBezTo>
                      <a:pt x="88" y="599"/>
                      <a:pt x="88" y="596"/>
                      <a:pt x="87" y="593"/>
                    </a:cubicBezTo>
                    <a:lnTo>
                      <a:pt x="84" y="585"/>
                    </a:lnTo>
                    <a:lnTo>
                      <a:pt x="81" y="576"/>
                    </a:lnTo>
                    <a:cubicBezTo>
                      <a:pt x="78" y="573"/>
                      <a:pt x="76" y="568"/>
                      <a:pt x="75" y="564"/>
                    </a:cubicBezTo>
                    <a:cubicBezTo>
                      <a:pt x="75" y="560"/>
                      <a:pt x="73" y="557"/>
                      <a:pt x="73" y="556"/>
                    </a:cubicBezTo>
                    <a:lnTo>
                      <a:pt x="70" y="547"/>
                    </a:lnTo>
                    <a:lnTo>
                      <a:pt x="68" y="539"/>
                    </a:lnTo>
                    <a:cubicBezTo>
                      <a:pt x="67" y="534"/>
                      <a:pt x="65" y="530"/>
                      <a:pt x="65" y="525"/>
                    </a:cubicBezTo>
                    <a:cubicBezTo>
                      <a:pt x="65" y="524"/>
                      <a:pt x="65" y="520"/>
                      <a:pt x="65" y="519"/>
                    </a:cubicBezTo>
                    <a:lnTo>
                      <a:pt x="64" y="510"/>
                    </a:lnTo>
                    <a:lnTo>
                      <a:pt x="62" y="500"/>
                    </a:lnTo>
                    <a:cubicBezTo>
                      <a:pt x="62" y="497"/>
                      <a:pt x="62" y="494"/>
                      <a:pt x="62" y="490"/>
                    </a:cubicBezTo>
                    <a:cubicBezTo>
                      <a:pt x="62" y="380"/>
                      <a:pt x="138" y="277"/>
                      <a:pt x="278" y="197"/>
                    </a:cubicBezTo>
                    <a:cubicBezTo>
                      <a:pt x="427" y="110"/>
                      <a:pt x="628" y="62"/>
                      <a:pt x="844" y="62"/>
                    </a:cubicBezTo>
                    <a:close/>
                    <a:moveTo>
                      <a:pt x="845" y="1"/>
                    </a:moveTo>
                    <a:cubicBezTo>
                      <a:pt x="627" y="1"/>
                      <a:pt x="411" y="48"/>
                      <a:pt x="247" y="144"/>
                    </a:cubicBezTo>
                    <a:cubicBezTo>
                      <a:pt x="84" y="239"/>
                      <a:pt x="1" y="364"/>
                      <a:pt x="1" y="490"/>
                    </a:cubicBezTo>
                    <a:cubicBezTo>
                      <a:pt x="1" y="497"/>
                      <a:pt x="2" y="507"/>
                      <a:pt x="2" y="514"/>
                    </a:cubicBezTo>
                    <a:cubicBezTo>
                      <a:pt x="2" y="522"/>
                      <a:pt x="4" y="530"/>
                      <a:pt x="5" y="536"/>
                    </a:cubicBezTo>
                    <a:cubicBezTo>
                      <a:pt x="7" y="545"/>
                      <a:pt x="8" y="554"/>
                      <a:pt x="11" y="562"/>
                    </a:cubicBezTo>
                    <a:cubicBezTo>
                      <a:pt x="13" y="570"/>
                      <a:pt x="15" y="576"/>
                      <a:pt x="16" y="584"/>
                    </a:cubicBezTo>
                    <a:cubicBezTo>
                      <a:pt x="19" y="593"/>
                      <a:pt x="24" y="600"/>
                      <a:pt x="27" y="610"/>
                    </a:cubicBezTo>
                    <a:cubicBezTo>
                      <a:pt x="30" y="616"/>
                      <a:pt x="33" y="622"/>
                      <a:pt x="36" y="630"/>
                    </a:cubicBezTo>
                    <a:cubicBezTo>
                      <a:pt x="41" y="639"/>
                      <a:pt x="45" y="645"/>
                      <a:pt x="51" y="654"/>
                    </a:cubicBezTo>
                    <a:cubicBezTo>
                      <a:pt x="55" y="660"/>
                      <a:pt x="59" y="668"/>
                      <a:pt x="64" y="674"/>
                    </a:cubicBezTo>
                    <a:cubicBezTo>
                      <a:pt x="68" y="683"/>
                      <a:pt x="76" y="691"/>
                      <a:pt x="84" y="699"/>
                    </a:cubicBezTo>
                    <a:cubicBezTo>
                      <a:pt x="88" y="705"/>
                      <a:pt x="93" y="713"/>
                      <a:pt x="98" y="719"/>
                    </a:cubicBezTo>
                    <a:cubicBezTo>
                      <a:pt x="105" y="727"/>
                      <a:pt x="115" y="736"/>
                      <a:pt x="124" y="743"/>
                    </a:cubicBezTo>
                    <a:cubicBezTo>
                      <a:pt x="130" y="750"/>
                      <a:pt x="135" y="754"/>
                      <a:pt x="141" y="760"/>
                    </a:cubicBezTo>
                    <a:cubicBezTo>
                      <a:pt x="151" y="768"/>
                      <a:pt x="162" y="776"/>
                      <a:pt x="173" y="785"/>
                    </a:cubicBezTo>
                    <a:cubicBezTo>
                      <a:pt x="179" y="790"/>
                      <a:pt x="185" y="794"/>
                      <a:pt x="193" y="799"/>
                    </a:cubicBezTo>
                    <a:cubicBezTo>
                      <a:pt x="210" y="813"/>
                      <a:pt x="230" y="825"/>
                      <a:pt x="250" y="837"/>
                    </a:cubicBezTo>
                    <a:cubicBezTo>
                      <a:pt x="416" y="933"/>
                      <a:pt x="633" y="980"/>
                      <a:pt x="848" y="980"/>
                    </a:cubicBezTo>
                    <a:cubicBezTo>
                      <a:pt x="1064" y="980"/>
                      <a:pt x="1282" y="933"/>
                      <a:pt x="1447" y="837"/>
                    </a:cubicBezTo>
                    <a:cubicBezTo>
                      <a:pt x="1467" y="825"/>
                      <a:pt x="1487" y="813"/>
                      <a:pt x="1504" y="799"/>
                    </a:cubicBezTo>
                    <a:cubicBezTo>
                      <a:pt x="1508" y="796"/>
                      <a:pt x="1513" y="793"/>
                      <a:pt x="1517" y="790"/>
                    </a:cubicBezTo>
                    <a:cubicBezTo>
                      <a:pt x="1530" y="780"/>
                      <a:pt x="1544" y="770"/>
                      <a:pt x="1554" y="760"/>
                    </a:cubicBezTo>
                    <a:cubicBezTo>
                      <a:pt x="1559" y="756"/>
                      <a:pt x="1564" y="751"/>
                      <a:pt x="1568" y="747"/>
                    </a:cubicBezTo>
                    <a:cubicBezTo>
                      <a:pt x="1579" y="737"/>
                      <a:pt x="1588" y="728"/>
                      <a:pt x="1597" y="719"/>
                    </a:cubicBezTo>
                    <a:cubicBezTo>
                      <a:pt x="1602" y="713"/>
                      <a:pt x="1605" y="708"/>
                      <a:pt x="1610" y="703"/>
                    </a:cubicBezTo>
                    <a:cubicBezTo>
                      <a:pt x="1617" y="694"/>
                      <a:pt x="1625" y="683"/>
                      <a:pt x="1631" y="676"/>
                    </a:cubicBezTo>
                    <a:cubicBezTo>
                      <a:pt x="1636" y="670"/>
                      <a:pt x="1639" y="662"/>
                      <a:pt x="1644" y="656"/>
                    </a:cubicBezTo>
                    <a:cubicBezTo>
                      <a:pt x="1648" y="648"/>
                      <a:pt x="1654" y="639"/>
                      <a:pt x="1659" y="631"/>
                    </a:cubicBezTo>
                    <a:cubicBezTo>
                      <a:pt x="1662" y="623"/>
                      <a:pt x="1664" y="617"/>
                      <a:pt x="1667" y="610"/>
                    </a:cubicBezTo>
                    <a:cubicBezTo>
                      <a:pt x="1671" y="602"/>
                      <a:pt x="1674" y="594"/>
                      <a:pt x="1677" y="585"/>
                    </a:cubicBezTo>
                    <a:cubicBezTo>
                      <a:pt x="1679" y="577"/>
                      <a:pt x="1680" y="571"/>
                      <a:pt x="1684" y="564"/>
                    </a:cubicBezTo>
                    <a:cubicBezTo>
                      <a:pt x="1685" y="556"/>
                      <a:pt x="1688" y="547"/>
                      <a:pt x="1690" y="539"/>
                    </a:cubicBezTo>
                    <a:cubicBezTo>
                      <a:pt x="1690" y="531"/>
                      <a:pt x="1690" y="524"/>
                      <a:pt x="1691" y="517"/>
                    </a:cubicBezTo>
                    <a:cubicBezTo>
                      <a:pt x="1702" y="384"/>
                      <a:pt x="1620" y="247"/>
                      <a:pt x="1444" y="144"/>
                    </a:cubicBezTo>
                    <a:cubicBezTo>
                      <a:pt x="1277" y="48"/>
                      <a:pt x="1062" y="1"/>
                      <a:pt x="845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37"/>
              <p:cNvSpPr/>
              <p:nvPr/>
            </p:nvSpPr>
            <p:spPr>
              <a:xfrm>
                <a:off x="640914" y="2328071"/>
                <a:ext cx="105027" cy="80365"/>
              </a:xfrm>
              <a:custGeom>
                <a:rect b="b" l="l" r="r" t="t"/>
                <a:pathLst>
                  <a:path extrusionOk="0" h="1147" w="1499">
                    <a:moveTo>
                      <a:pt x="0" y="0"/>
                    </a:moveTo>
                    <a:lnTo>
                      <a:pt x="0" y="100"/>
                    </a:lnTo>
                    <a:lnTo>
                      <a:pt x="1499" y="1146"/>
                    </a:lnTo>
                    <a:lnTo>
                      <a:pt x="1499" y="10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37"/>
              <p:cNvSpPr/>
              <p:nvPr/>
            </p:nvSpPr>
            <p:spPr>
              <a:xfrm>
                <a:off x="745872" y="2401219"/>
                <a:ext cx="180698" cy="101174"/>
              </a:xfrm>
              <a:custGeom>
                <a:rect b="b" l="l" r="r" t="t"/>
                <a:pathLst>
                  <a:path extrusionOk="0" h="1444" w="2579">
                    <a:moveTo>
                      <a:pt x="1" y="1"/>
                    </a:moveTo>
                    <a:lnTo>
                      <a:pt x="1" y="102"/>
                    </a:lnTo>
                    <a:cubicBezTo>
                      <a:pt x="742" y="620"/>
                      <a:pt x="1611" y="1071"/>
                      <a:pt x="2579" y="1443"/>
                    </a:cubicBezTo>
                    <a:lnTo>
                      <a:pt x="2577" y="1342"/>
                    </a:lnTo>
                    <a:cubicBezTo>
                      <a:pt x="1611" y="971"/>
                      <a:pt x="742" y="519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37"/>
              <p:cNvSpPr/>
              <p:nvPr/>
            </p:nvSpPr>
            <p:spPr>
              <a:xfrm>
                <a:off x="640914" y="2323587"/>
                <a:ext cx="299668" cy="174182"/>
              </a:xfrm>
              <a:custGeom>
                <a:rect b="b" l="l" r="r" t="t"/>
                <a:pathLst>
                  <a:path extrusionOk="0" h="2486" w="4277">
                    <a:moveTo>
                      <a:pt x="4075" y="2450"/>
                    </a:moveTo>
                    <a:cubicBezTo>
                      <a:pt x="3109" y="2079"/>
                      <a:pt x="2240" y="1627"/>
                      <a:pt x="1499" y="1109"/>
                    </a:cubicBezTo>
                    <a:lnTo>
                      <a:pt x="0" y="64"/>
                    </a:lnTo>
                    <a:lnTo>
                      <a:pt x="111" y="1"/>
                    </a:lnTo>
                    <a:lnTo>
                      <a:pt x="1909" y="872"/>
                    </a:lnTo>
                    <a:cubicBezTo>
                      <a:pt x="2803" y="1302"/>
                      <a:pt x="3577" y="1807"/>
                      <a:pt x="4217" y="2368"/>
                    </a:cubicBezTo>
                    <a:lnTo>
                      <a:pt x="4277" y="2422"/>
                    </a:lnTo>
                    <a:lnTo>
                      <a:pt x="4167" y="2485"/>
                    </a:ln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37"/>
              <p:cNvSpPr/>
              <p:nvPr/>
            </p:nvSpPr>
            <p:spPr>
              <a:xfrm>
                <a:off x="921246" y="2482285"/>
                <a:ext cx="54581" cy="123104"/>
              </a:xfrm>
              <a:custGeom>
                <a:rect b="b" l="l" r="r" t="t"/>
                <a:pathLst>
                  <a:path extrusionOk="0" h="1757" w="779">
                    <a:moveTo>
                      <a:pt x="2" y="23"/>
                    </a:moveTo>
                    <a:cubicBezTo>
                      <a:pt x="2" y="26"/>
                      <a:pt x="3" y="31"/>
                      <a:pt x="5" y="34"/>
                    </a:cubicBezTo>
                    <a:cubicBezTo>
                      <a:pt x="5" y="39"/>
                      <a:pt x="6" y="42"/>
                      <a:pt x="6" y="45"/>
                    </a:cubicBezTo>
                    <a:cubicBezTo>
                      <a:pt x="8" y="49"/>
                      <a:pt x="11" y="53"/>
                      <a:pt x="11" y="56"/>
                    </a:cubicBezTo>
                    <a:cubicBezTo>
                      <a:pt x="13" y="59"/>
                      <a:pt x="14" y="63"/>
                      <a:pt x="16" y="65"/>
                    </a:cubicBezTo>
                    <a:cubicBezTo>
                      <a:pt x="17" y="69"/>
                      <a:pt x="20" y="73"/>
                      <a:pt x="22" y="77"/>
                    </a:cubicBezTo>
                    <a:cubicBezTo>
                      <a:pt x="25" y="80"/>
                      <a:pt x="26" y="83"/>
                      <a:pt x="28" y="86"/>
                    </a:cubicBezTo>
                    <a:cubicBezTo>
                      <a:pt x="31" y="89"/>
                      <a:pt x="34" y="94"/>
                      <a:pt x="39" y="99"/>
                    </a:cubicBezTo>
                    <a:cubicBezTo>
                      <a:pt x="40" y="102"/>
                      <a:pt x="42" y="103"/>
                      <a:pt x="45" y="106"/>
                    </a:cubicBezTo>
                    <a:cubicBezTo>
                      <a:pt x="48" y="109"/>
                      <a:pt x="53" y="114"/>
                      <a:pt x="57" y="119"/>
                    </a:cubicBezTo>
                    <a:cubicBezTo>
                      <a:pt x="59" y="120"/>
                      <a:pt x="62" y="123"/>
                      <a:pt x="63" y="125"/>
                    </a:cubicBezTo>
                    <a:cubicBezTo>
                      <a:pt x="68" y="129"/>
                      <a:pt x="74" y="134"/>
                      <a:pt x="80" y="139"/>
                    </a:cubicBezTo>
                    <a:cubicBezTo>
                      <a:pt x="83" y="140"/>
                      <a:pt x="85" y="142"/>
                      <a:pt x="86" y="143"/>
                    </a:cubicBezTo>
                    <a:cubicBezTo>
                      <a:pt x="96" y="149"/>
                      <a:pt x="103" y="154"/>
                      <a:pt x="113" y="160"/>
                    </a:cubicBezTo>
                    <a:cubicBezTo>
                      <a:pt x="263" y="248"/>
                      <a:pt x="509" y="248"/>
                      <a:pt x="662" y="160"/>
                    </a:cubicBezTo>
                    <a:cubicBezTo>
                      <a:pt x="671" y="154"/>
                      <a:pt x="680" y="149"/>
                      <a:pt x="688" y="143"/>
                    </a:cubicBezTo>
                    <a:cubicBezTo>
                      <a:pt x="691" y="140"/>
                      <a:pt x="694" y="139"/>
                      <a:pt x="697" y="136"/>
                    </a:cubicBezTo>
                    <a:cubicBezTo>
                      <a:pt x="702" y="133"/>
                      <a:pt x="706" y="129"/>
                      <a:pt x="711" y="125"/>
                    </a:cubicBezTo>
                    <a:cubicBezTo>
                      <a:pt x="714" y="122"/>
                      <a:pt x="717" y="120"/>
                      <a:pt x="719" y="117"/>
                    </a:cubicBezTo>
                    <a:cubicBezTo>
                      <a:pt x="723" y="114"/>
                      <a:pt x="728" y="109"/>
                      <a:pt x="731" y="106"/>
                    </a:cubicBezTo>
                    <a:cubicBezTo>
                      <a:pt x="734" y="103"/>
                      <a:pt x="736" y="100"/>
                      <a:pt x="737" y="97"/>
                    </a:cubicBezTo>
                    <a:cubicBezTo>
                      <a:pt x="742" y="94"/>
                      <a:pt x="745" y="89"/>
                      <a:pt x="746" y="85"/>
                    </a:cubicBezTo>
                    <a:cubicBezTo>
                      <a:pt x="749" y="83"/>
                      <a:pt x="751" y="79"/>
                      <a:pt x="752" y="77"/>
                    </a:cubicBezTo>
                    <a:cubicBezTo>
                      <a:pt x="754" y="73"/>
                      <a:pt x="757" y="69"/>
                      <a:pt x="759" y="65"/>
                    </a:cubicBezTo>
                    <a:cubicBezTo>
                      <a:pt x="762" y="62"/>
                      <a:pt x="762" y="59"/>
                      <a:pt x="763" y="56"/>
                    </a:cubicBezTo>
                    <a:cubicBezTo>
                      <a:pt x="765" y="53"/>
                      <a:pt x="768" y="48"/>
                      <a:pt x="768" y="43"/>
                    </a:cubicBezTo>
                    <a:cubicBezTo>
                      <a:pt x="769" y="42"/>
                      <a:pt x="769" y="37"/>
                      <a:pt x="771" y="34"/>
                    </a:cubicBezTo>
                    <a:cubicBezTo>
                      <a:pt x="772" y="31"/>
                      <a:pt x="772" y="26"/>
                      <a:pt x="774" y="22"/>
                    </a:cubicBezTo>
                    <a:cubicBezTo>
                      <a:pt x="774" y="19"/>
                      <a:pt x="774" y="16"/>
                      <a:pt x="774" y="13"/>
                    </a:cubicBezTo>
                    <a:cubicBezTo>
                      <a:pt x="776" y="9"/>
                      <a:pt x="776" y="5"/>
                      <a:pt x="776" y="2"/>
                    </a:cubicBezTo>
                    <a:lnTo>
                      <a:pt x="776" y="0"/>
                    </a:lnTo>
                    <a:lnTo>
                      <a:pt x="777" y="1509"/>
                    </a:lnTo>
                    <a:cubicBezTo>
                      <a:pt x="779" y="1568"/>
                      <a:pt x="740" y="1626"/>
                      <a:pt x="665" y="1669"/>
                    </a:cubicBezTo>
                    <a:cubicBezTo>
                      <a:pt x="512" y="1757"/>
                      <a:pt x="266" y="1757"/>
                      <a:pt x="116" y="1669"/>
                    </a:cubicBezTo>
                    <a:cubicBezTo>
                      <a:pt x="40" y="1626"/>
                      <a:pt x="3" y="1569"/>
                      <a:pt x="3" y="1511"/>
                    </a:cubicBezTo>
                    <a:lnTo>
                      <a:pt x="0" y="3"/>
                    </a:lnTo>
                    <a:cubicBezTo>
                      <a:pt x="0" y="6"/>
                      <a:pt x="2" y="9"/>
                      <a:pt x="2" y="14"/>
                    </a:cubicBezTo>
                    <a:cubicBezTo>
                      <a:pt x="2" y="17"/>
                      <a:pt x="2" y="20"/>
                      <a:pt x="2" y="23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37"/>
              <p:cNvSpPr/>
              <p:nvPr/>
            </p:nvSpPr>
            <p:spPr>
              <a:xfrm>
                <a:off x="920825" y="2466590"/>
                <a:ext cx="54791" cy="31529"/>
              </a:xfrm>
              <a:custGeom>
                <a:rect b="b" l="l" r="r" t="t"/>
                <a:pathLst>
                  <a:path extrusionOk="0" h="450" w="782">
                    <a:moveTo>
                      <a:pt x="393" y="0"/>
                    </a:moveTo>
                    <a:cubicBezTo>
                      <a:pt x="294" y="0"/>
                      <a:pt x="195" y="22"/>
                      <a:pt x="120" y="66"/>
                    </a:cubicBezTo>
                    <a:cubicBezTo>
                      <a:pt x="39" y="113"/>
                      <a:pt x="0" y="177"/>
                      <a:pt x="6" y="238"/>
                    </a:cubicBezTo>
                    <a:cubicBezTo>
                      <a:pt x="6" y="241"/>
                      <a:pt x="6" y="244"/>
                      <a:pt x="8" y="247"/>
                    </a:cubicBezTo>
                    <a:cubicBezTo>
                      <a:pt x="8" y="250"/>
                      <a:pt x="9" y="255"/>
                      <a:pt x="9" y="258"/>
                    </a:cubicBezTo>
                    <a:cubicBezTo>
                      <a:pt x="11" y="261"/>
                      <a:pt x="11" y="264"/>
                      <a:pt x="12" y="267"/>
                    </a:cubicBezTo>
                    <a:cubicBezTo>
                      <a:pt x="14" y="272"/>
                      <a:pt x="15" y="277"/>
                      <a:pt x="17" y="280"/>
                    </a:cubicBezTo>
                    <a:cubicBezTo>
                      <a:pt x="19" y="283"/>
                      <a:pt x="20" y="286"/>
                      <a:pt x="22" y="289"/>
                    </a:cubicBezTo>
                    <a:cubicBezTo>
                      <a:pt x="23" y="293"/>
                      <a:pt x="26" y="297"/>
                      <a:pt x="28" y="301"/>
                    </a:cubicBezTo>
                    <a:cubicBezTo>
                      <a:pt x="29" y="304"/>
                      <a:pt x="32" y="307"/>
                      <a:pt x="34" y="310"/>
                    </a:cubicBezTo>
                    <a:cubicBezTo>
                      <a:pt x="37" y="313"/>
                      <a:pt x="40" y="318"/>
                      <a:pt x="43" y="323"/>
                    </a:cubicBezTo>
                    <a:cubicBezTo>
                      <a:pt x="45" y="324"/>
                      <a:pt x="48" y="327"/>
                      <a:pt x="49" y="330"/>
                    </a:cubicBezTo>
                    <a:cubicBezTo>
                      <a:pt x="54" y="333"/>
                      <a:pt x="59" y="338"/>
                      <a:pt x="63" y="343"/>
                    </a:cubicBezTo>
                    <a:cubicBezTo>
                      <a:pt x="65" y="344"/>
                      <a:pt x="66" y="347"/>
                      <a:pt x="69" y="349"/>
                    </a:cubicBezTo>
                    <a:cubicBezTo>
                      <a:pt x="74" y="353"/>
                      <a:pt x="80" y="358"/>
                      <a:pt x="86" y="363"/>
                    </a:cubicBezTo>
                    <a:cubicBezTo>
                      <a:pt x="88" y="364"/>
                      <a:pt x="91" y="366"/>
                      <a:pt x="92" y="367"/>
                    </a:cubicBezTo>
                    <a:cubicBezTo>
                      <a:pt x="100" y="373"/>
                      <a:pt x="109" y="378"/>
                      <a:pt x="119" y="384"/>
                    </a:cubicBezTo>
                    <a:cubicBezTo>
                      <a:pt x="194" y="428"/>
                      <a:pt x="293" y="450"/>
                      <a:pt x="392" y="450"/>
                    </a:cubicBezTo>
                    <a:cubicBezTo>
                      <a:pt x="492" y="450"/>
                      <a:pt x="591" y="428"/>
                      <a:pt x="666" y="384"/>
                    </a:cubicBezTo>
                    <a:cubicBezTo>
                      <a:pt x="677" y="378"/>
                      <a:pt x="685" y="373"/>
                      <a:pt x="694" y="367"/>
                    </a:cubicBezTo>
                    <a:cubicBezTo>
                      <a:pt x="697" y="364"/>
                      <a:pt x="698" y="363"/>
                      <a:pt x="702" y="360"/>
                    </a:cubicBezTo>
                    <a:cubicBezTo>
                      <a:pt x="708" y="357"/>
                      <a:pt x="712" y="353"/>
                      <a:pt x="717" y="349"/>
                    </a:cubicBezTo>
                    <a:cubicBezTo>
                      <a:pt x="720" y="346"/>
                      <a:pt x="723" y="344"/>
                      <a:pt x="725" y="341"/>
                    </a:cubicBezTo>
                    <a:cubicBezTo>
                      <a:pt x="728" y="338"/>
                      <a:pt x="732" y="333"/>
                      <a:pt x="737" y="330"/>
                    </a:cubicBezTo>
                    <a:cubicBezTo>
                      <a:pt x="738" y="327"/>
                      <a:pt x="742" y="324"/>
                      <a:pt x="743" y="321"/>
                    </a:cubicBezTo>
                    <a:cubicBezTo>
                      <a:pt x="746" y="318"/>
                      <a:pt x="749" y="313"/>
                      <a:pt x="752" y="309"/>
                    </a:cubicBezTo>
                    <a:cubicBezTo>
                      <a:pt x="755" y="307"/>
                      <a:pt x="757" y="303"/>
                      <a:pt x="758" y="301"/>
                    </a:cubicBezTo>
                    <a:cubicBezTo>
                      <a:pt x="760" y="297"/>
                      <a:pt x="763" y="293"/>
                      <a:pt x="765" y="289"/>
                    </a:cubicBezTo>
                    <a:cubicBezTo>
                      <a:pt x="766" y="286"/>
                      <a:pt x="768" y="283"/>
                      <a:pt x="768" y="280"/>
                    </a:cubicBezTo>
                    <a:cubicBezTo>
                      <a:pt x="771" y="275"/>
                      <a:pt x="772" y="272"/>
                      <a:pt x="774" y="267"/>
                    </a:cubicBezTo>
                    <a:cubicBezTo>
                      <a:pt x="775" y="264"/>
                      <a:pt x="775" y="261"/>
                      <a:pt x="777" y="258"/>
                    </a:cubicBezTo>
                    <a:cubicBezTo>
                      <a:pt x="777" y="255"/>
                      <a:pt x="778" y="250"/>
                      <a:pt x="780" y="246"/>
                    </a:cubicBezTo>
                    <a:cubicBezTo>
                      <a:pt x="780" y="243"/>
                      <a:pt x="780" y="240"/>
                      <a:pt x="780" y="237"/>
                    </a:cubicBezTo>
                    <a:cubicBezTo>
                      <a:pt x="780" y="232"/>
                      <a:pt x="782" y="229"/>
                      <a:pt x="782" y="224"/>
                    </a:cubicBezTo>
                    <a:cubicBezTo>
                      <a:pt x="782" y="167"/>
                      <a:pt x="745" y="110"/>
                      <a:pt x="669" y="67"/>
                    </a:cubicBezTo>
                    <a:cubicBezTo>
                      <a:pt x="593" y="23"/>
                      <a:pt x="493" y="0"/>
                      <a:pt x="393" y="0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37"/>
              <p:cNvSpPr/>
              <p:nvPr/>
            </p:nvSpPr>
            <p:spPr>
              <a:xfrm>
                <a:off x="923908" y="2469112"/>
                <a:ext cx="48695" cy="26485"/>
              </a:xfrm>
              <a:custGeom>
                <a:rect b="b" l="l" r="r" t="t"/>
                <a:pathLst>
                  <a:path extrusionOk="0" h="378" w="695">
                    <a:moveTo>
                      <a:pt x="351" y="1"/>
                    </a:moveTo>
                    <a:cubicBezTo>
                      <a:pt x="263" y="1"/>
                      <a:pt x="175" y="19"/>
                      <a:pt x="107" y="56"/>
                    </a:cubicBezTo>
                    <a:cubicBezTo>
                      <a:pt x="35" y="96"/>
                      <a:pt x="1" y="148"/>
                      <a:pt x="5" y="199"/>
                    </a:cubicBezTo>
                    <a:cubicBezTo>
                      <a:pt x="5" y="202"/>
                      <a:pt x="5" y="205"/>
                      <a:pt x="5" y="208"/>
                    </a:cubicBezTo>
                    <a:cubicBezTo>
                      <a:pt x="7" y="210"/>
                      <a:pt x="8" y="214"/>
                      <a:pt x="8" y="217"/>
                    </a:cubicBezTo>
                    <a:cubicBezTo>
                      <a:pt x="10" y="219"/>
                      <a:pt x="10" y="222"/>
                      <a:pt x="10" y="225"/>
                    </a:cubicBezTo>
                    <a:cubicBezTo>
                      <a:pt x="13" y="228"/>
                      <a:pt x="13" y="231"/>
                      <a:pt x="15" y="234"/>
                    </a:cubicBezTo>
                    <a:cubicBezTo>
                      <a:pt x="16" y="237"/>
                      <a:pt x="18" y="241"/>
                      <a:pt x="19" y="242"/>
                    </a:cubicBezTo>
                    <a:cubicBezTo>
                      <a:pt x="21" y="247"/>
                      <a:pt x="22" y="250"/>
                      <a:pt x="25" y="253"/>
                    </a:cubicBezTo>
                    <a:cubicBezTo>
                      <a:pt x="27" y="254"/>
                      <a:pt x="28" y="257"/>
                      <a:pt x="30" y="261"/>
                    </a:cubicBezTo>
                    <a:cubicBezTo>
                      <a:pt x="31" y="264"/>
                      <a:pt x="36" y="267"/>
                      <a:pt x="39" y="271"/>
                    </a:cubicBezTo>
                    <a:cubicBezTo>
                      <a:pt x="41" y="273"/>
                      <a:pt x="42" y="274"/>
                      <a:pt x="44" y="277"/>
                    </a:cubicBezTo>
                    <a:cubicBezTo>
                      <a:pt x="47" y="281"/>
                      <a:pt x="51" y="284"/>
                      <a:pt x="55" y="287"/>
                    </a:cubicBezTo>
                    <a:cubicBezTo>
                      <a:pt x="58" y="288"/>
                      <a:pt x="59" y="291"/>
                      <a:pt x="61" y="293"/>
                    </a:cubicBezTo>
                    <a:cubicBezTo>
                      <a:pt x="65" y="297"/>
                      <a:pt x="70" y="301"/>
                      <a:pt x="76" y="304"/>
                    </a:cubicBezTo>
                    <a:cubicBezTo>
                      <a:pt x="78" y="305"/>
                      <a:pt x="79" y="307"/>
                      <a:pt x="82" y="308"/>
                    </a:cubicBezTo>
                    <a:cubicBezTo>
                      <a:pt x="88" y="313"/>
                      <a:pt x="98" y="317"/>
                      <a:pt x="105" y="322"/>
                    </a:cubicBezTo>
                    <a:cubicBezTo>
                      <a:pt x="172" y="359"/>
                      <a:pt x="260" y="377"/>
                      <a:pt x="349" y="377"/>
                    </a:cubicBezTo>
                    <a:cubicBezTo>
                      <a:pt x="437" y="377"/>
                      <a:pt x="525" y="359"/>
                      <a:pt x="593" y="322"/>
                    </a:cubicBezTo>
                    <a:cubicBezTo>
                      <a:pt x="602" y="317"/>
                      <a:pt x="610" y="313"/>
                      <a:pt x="618" y="308"/>
                    </a:cubicBezTo>
                    <a:cubicBezTo>
                      <a:pt x="621" y="305"/>
                      <a:pt x="622" y="304"/>
                      <a:pt x="625" y="302"/>
                    </a:cubicBezTo>
                    <a:cubicBezTo>
                      <a:pt x="630" y="299"/>
                      <a:pt x="634" y="296"/>
                      <a:pt x="639" y="293"/>
                    </a:cubicBezTo>
                    <a:cubicBezTo>
                      <a:pt x="641" y="291"/>
                      <a:pt x="642" y="288"/>
                      <a:pt x="645" y="287"/>
                    </a:cubicBezTo>
                    <a:cubicBezTo>
                      <a:pt x="648" y="282"/>
                      <a:pt x="653" y="279"/>
                      <a:pt x="656" y="277"/>
                    </a:cubicBezTo>
                    <a:cubicBezTo>
                      <a:pt x="658" y="274"/>
                      <a:pt x="659" y="271"/>
                      <a:pt x="662" y="270"/>
                    </a:cubicBezTo>
                    <a:cubicBezTo>
                      <a:pt x="665" y="267"/>
                      <a:pt x="667" y="262"/>
                      <a:pt x="670" y="261"/>
                    </a:cubicBezTo>
                    <a:cubicBezTo>
                      <a:pt x="671" y="257"/>
                      <a:pt x="673" y="254"/>
                      <a:pt x="674" y="253"/>
                    </a:cubicBezTo>
                    <a:cubicBezTo>
                      <a:pt x="676" y="248"/>
                      <a:pt x="679" y="247"/>
                      <a:pt x="681" y="244"/>
                    </a:cubicBezTo>
                    <a:cubicBezTo>
                      <a:pt x="682" y="241"/>
                      <a:pt x="684" y="237"/>
                      <a:pt x="684" y="234"/>
                    </a:cubicBezTo>
                    <a:cubicBezTo>
                      <a:pt x="685" y="231"/>
                      <a:pt x="688" y="228"/>
                      <a:pt x="688" y="225"/>
                    </a:cubicBezTo>
                    <a:cubicBezTo>
                      <a:pt x="690" y="222"/>
                      <a:pt x="690" y="219"/>
                      <a:pt x="691" y="217"/>
                    </a:cubicBezTo>
                    <a:cubicBezTo>
                      <a:pt x="691" y="214"/>
                      <a:pt x="693" y="210"/>
                      <a:pt x="693" y="207"/>
                    </a:cubicBezTo>
                    <a:cubicBezTo>
                      <a:pt x="694" y="204"/>
                      <a:pt x="694" y="202"/>
                      <a:pt x="694" y="199"/>
                    </a:cubicBezTo>
                    <a:cubicBezTo>
                      <a:pt x="694" y="196"/>
                      <a:pt x="694" y="191"/>
                      <a:pt x="694" y="188"/>
                    </a:cubicBezTo>
                    <a:cubicBezTo>
                      <a:pt x="694" y="141"/>
                      <a:pt x="662" y="93"/>
                      <a:pt x="594" y="56"/>
                    </a:cubicBezTo>
                    <a:cubicBezTo>
                      <a:pt x="528" y="19"/>
                      <a:pt x="439" y="1"/>
                      <a:pt x="351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37"/>
              <p:cNvSpPr/>
              <p:nvPr/>
            </p:nvSpPr>
            <p:spPr>
              <a:xfrm>
                <a:off x="937641" y="2476609"/>
                <a:ext cx="21510" cy="11631"/>
              </a:xfrm>
              <a:custGeom>
                <a:rect b="b" l="l" r="r" t="t"/>
                <a:pathLst>
                  <a:path extrusionOk="0" h="166" w="307">
                    <a:moveTo>
                      <a:pt x="154" y="0"/>
                    </a:moveTo>
                    <a:cubicBezTo>
                      <a:pt x="115" y="0"/>
                      <a:pt x="76" y="8"/>
                      <a:pt x="46" y="24"/>
                    </a:cubicBezTo>
                    <a:cubicBezTo>
                      <a:pt x="14" y="41"/>
                      <a:pt x="0" y="64"/>
                      <a:pt x="0" y="87"/>
                    </a:cubicBezTo>
                    <a:cubicBezTo>
                      <a:pt x="0" y="89"/>
                      <a:pt x="0" y="90"/>
                      <a:pt x="2" y="90"/>
                    </a:cubicBezTo>
                    <a:cubicBezTo>
                      <a:pt x="2" y="92"/>
                      <a:pt x="2" y="94"/>
                      <a:pt x="3" y="95"/>
                    </a:cubicBezTo>
                    <a:cubicBezTo>
                      <a:pt x="3" y="97"/>
                      <a:pt x="3" y="97"/>
                      <a:pt x="3" y="98"/>
                    </a:cubicBezTo>
                    <a:cubicBezTo>
                      <a:pt x="3" y="100"/>
                      <a:pt x="5" y="101"/>
                      <a:pt x="5" y="103"/>
                    </a:cubicBezTo>
                    <a:cubicBezTo>
                      <a:pt x="6" y="104"/>
                      <a:pt x="6" y="106"/>
                      <a:pt x="6" y="106"/>
                    </a:cubicBezTo>
                    <a:cubicBezTo>
                      <a:pt x="8" y="107"/>
                      <a:pt x="9" y="109"/>
                      <a:pt x="9" y="110"/>
                    </a:cubicBezTo>
                    <a:cubicBezTo>
                      <a:pt x="11" y="112"/>
                      <a:pt x="11" y="112"/>
                      <a:pt x="12" y="114"/>
                    </a:cubicBezTo>
                    <a:cubicBezTo>
                      <a:pt x="12" y="115"/>
                      <a:pt x="14" y="118"/>
                      <a:pt x="15" y="118"/>
                    </a:cubicBezTo>
                    <a:cubicBezTo>
                      <a:pt x="17" y="120"/>
                      <a:pt x="17" y="121"/>
                      <a:pt x="17" y="121"/>
                    </a:cubicBezTo>
                    <a:cubicBezTo>
                      <a:pt x="19" y="123"/>
                      <a:pt x="22" y="124"/>
                      <a:pt x="23" y="126"/>
                    </a:cubicBezTo>
                    <a:cubicBezTo>
                      <a:pt x="25" y="127"/>
                      <a:pt x="25" y="127"/>
                      <a:pt x="26" y="129"/>
                    </a:cubicBezTo>
                    <a:cubicBezTo>
                      <a:pt x="28" y="130"/>
                      <a:pt x="29" y="132"/>
                      <a:pt x="32" y="134"/>
                    </a:cubicBezTo>
                    <a:cubicBezTo>
                      <a:pt x="34" y="134"/>
                      <a:pt x="34" y="135"/>
                      <a:pt x="35" y="135"/>
                    </a:cubicBezTo>
                    <a:cubicBezTo>
                      <a:pt x="39" y="137"/>
                      <a:pt x="42" y="140"/>
                      <a:pt x="45" y="141"/>
                    </a:cubicBezTo>
                    <a:cubicBezTo>
                      <a:pt x="75" y="157"/>
                      <a:pt x="114" y="165"/>
                      <a:pt x="153" y="165"/>
                    </a:cubicBezTo>
                    <a:cubicBezTo>
                      <a:pt x="192" y="165"/>
                      <a:pt x="232" y="157"/>
                      <a:pt x="262" y="141"/>
                    </a:cubicBezTo>
                    <a:cubicBezTo>
                      <a:pt x="265" y="140"/>
                      <a:pt x="269" y="137"/>
                      <a:pt x="272" y="135"/>
                    </a:cubicBezTo>
                    <a:cubicBezTo>
                      <a:pt x="274" y="135"/>
                      <a:pt x="274" y="134"/>
                      <a:pt x="275" y="132"/>
                    </a:cubicBezTo>
                    <a:cubicBezTo>
                      <a:pt x="277" y="130"/>
                      <a:pt x="278" y="130"/>
                      <a:pt x="282" y="129"/>
                    </a:cubicBezTo>
                    <a:cubicBezTo>
                      <a:pt x="282" y="127"/>
                      <a:pt x="283" y="126"/>
                      <a:pt x="285" y="126"/>
                    </a:cubicBezTo>
                    <a:cubicBezTo>
                      <a:pt x="286" y="124"/>
                      <a:pt x="288" y="123"/>
                      <a:pt x="289" y="121"/>
                    </a:cubicBezTo>
                    <a:cubicBezTo>
                      <a:pt x="289" y="120"/>
                      <a:pt x="291" y="120"/>
                      <a:pt x="291" y="118"/>
                    </a:cubicBezTo>
                    <a:cubicBezTo>
                      <a:pt x="292" y="117"/>
                      <a:pt x="294" y="115"/>
                      <a:pt x="295" y="114"/>
                    </a:cubicBezTo>
                    <a:cubicBezTo>
                      <a:pt x="295" y="112"/>
                      <a:pt x="297" y="112"/>
                      <a:pt x="297" y="110"/>
                    </a:cubicBezTo>
                    <a:cubicBezTo>
                      <a:pt x="298" y="109"/>
                      <a:pt x="298" y="107"/>
                      <a:pt x="300" y="106"/>
                    </a:cubicBezTo>
                    <a:cubicBezTo>
                      <a:pt x="300" y="106"/>
                      <a:pt x="302" y="104"/>
                      <a:pt x="302" y="103"/>
                    </a:cubicBezTo>
                    <a:cubicBezTo>
                      <a:pt x="302" y="101"/>
                      <a:pt x="303" y="100"/>
                      <a:pt x="305" y="98"/>
                    </a:cubicBezTo>
                    <a:cubicBezTo>
                      <a:pt x="305" y="97"/>
                      <a:pt x="305" y="97"/>
                      <a:pt x="305" y="95"/>
                    </a:cubicBezTo>
                    <a:cubicBezTo>
                      <a:pt x="305" y="94"/>
                      <a:pt x="306" y="92"/>
                      <a:pt x="306" y="90"/>
                    </a:cubicBezTo>
                    <a:cubicBezTo>
                      <a:pt x="306" y="90"/>
                      <a:pt x="306" y="89"/>
                      <a:pt x="306" y="87"/>
                    </a:cubicBezTo>
                    <a:lnTo>
                      <a:pt x="306" y="83"/>
                    </a:lnTo>
                    <a:cubicBezTo>
                      <a:pt x="306" y="61"/>
                      <a:pt x="292" y="40"/>
                      <a:pt x="262" y="24"/>
                    </a:cubicBezTo>
                    <a:cubicBezTo>
                      <a:pt x="232" y="8"/>
                      <a:pt x="193" y="0"/>
                      <a:pt x="154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37"/>
              <p:cNvSpPr/>
              <p:nvPr/>
            </p:nvSpPr>
            <p:spPr>
              <a:xfrm>
                <a:off x="930635" y="2518158"/>
                <a:ext cx="51007" cy="59135"/>
              </a:xfrm>
              <a:custGeom>
                <a:rect b="b" l="l" r="r" t="t"/>
                <a:pathLst>
                  <a:path extrusionOk="0" h="844" w="728">
                    <a:moveTo>
                      <a:pt x="0" y="0"/>
                    </a:moveTo>
                    <a:lnTo>
                      <a:pt x="2" y="100"/>
                    </a:lnTo>
                    <a:lnTo>
                      <a:pt x="728" y="843"/>
                    </a:lnTo>
                    <a:lnTo>
                      <a:pt x="728" y="7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37"/>
              <p:cNvSpPr/>
              <p:nvPr/>
            </p:nvSpPr>
            <p:spPr>
              <a:xfrm>
                <a:off x="981572" y="2570076"/>
                <a:ext cx="39306" cy="31109"/>
              </a:xfrm>
              <a:custGeom>
                <a:rect b="b" l="l" r="r" t="t"/>
                <a:pathLst>
                  <a:path extrusionOk="0" h="444" w="561">
                    <a:moveTo>
                      <a:pt x="1" y="1"/>
                    </a:moveTo>
                    <a:lnTo>
                      <a:pt x="1" y="101"/>
                    </a:lnTo>
                    <a:cubicBezTo>
                      <a:pt x="151" y="233"/>
                      <a:pt x="341" y="350"/>
                      <a:pt x="561" y="444"/>
                    </a:cubicBezTo>
                    <a:lnTo>
                      <a:pt x="561" y="344"/>
                    </a:lnTo>
                    <a:cubicBezTo>
                      <a:pt x="341" y="249"/>
                      <a:pt x="151" y="133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37"/>
              <p:cNvSpPr/>
              <p:nvPr/>
            </p:nvSpPr>
            <p:spPr>
              <a:xfrm>
                <a:off x="1020809" y="2594109"/>
                <a:ext cx="209354" cy="96690"/>
              </a:xfrm>
              <a:custGeom>
                <a:rect b="b" l="l" r="r" t="t"/>
                <a:pathLst>
                  <a:path extrusionOk="0" h="1380" w="2988">
                    <a:moveTo>
                      <a:pt x="1" y="1"/>
                    </a:moveTo>
                    <a:lnTo>
                      <a:pt x="1" y="101"/>
                    </a:lnTo>
                    <a:lnTo>
                      <a:pt x="2988" y="1379"/>
                    </a:lnTo>
                    <a:lnTo>
                      <a:pt x="2988" y="127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37"/>
              <p:cNvSpPr/>
              <p:nvPr/>
            </p:nvSpPr>
            <p:spPr>
              <a:xfrm>
                <a:off x="1230094" y="2667607"/>
                <a:ext cx="27816" cy="23192"/>
              </a:xfrm>
              <a:custGeom>
                <a:rect b="b" l="l" r="r" t="t"/>
                <a:pathLst>
                  <a:path extrusionOk="0" h="331" w="397">
                    <a:moveTo>
                      <a:pt x="396" y="1"/>
                    </a:moveTo>
                    <a:lnTo>
                      <a:pt x="1" y="230"/>
                    </a:lnTo>
                    <a:lnTo>
                      <a:pt x="1" y="330"/>
                    </a:lnTo>
                    <a:lnTo>
                      <a:pt x="396" y="102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37"/>
              <p:cNvSpPr/>
              <p:nvPr/>
            </p:nvSpPr>
            <p:spPr>
              <a:xfrm>
                <a:off x="930635" y="2492374"/>
                <a:ext cx="327274" cy="191418"/>
              </a:xfrm>
              <a:custGeom>
                <a:rect b="b" l="l" r="r" t="t"/>
                <a:pathLst>
                  <a:path extrusionOk="0" h="2732" w="4671">
                    <a:moveTo>
                      <a:pt x="526" y="353"/>
                    </a:moveTo>
                    <a:cubicBezTo>
                      <a:pt x="602" y="308"/>
                      <a:pt x="640" y="250"/>
                      <a:pt x="640" y="193"/>
                    </a:cubicBezTo>
                    <a:lnTo>
                      <a:pt x="640" y="1"/>
                    </a:lnTo>
                    <a:lnTo>
                      <a:pt x="640" y="1"/>
                    </a:lnTo>
                    <a:lnTo>
                      <a:pt x="1883" y="442"/>
                    </a:lnTo>
                    <a:cubicBezTo>
                      <a:pt x="2112" y="530"/>
                      <a:pt x="2312" y="639"/>
                      <a:pt x="2475" y="768"/>
                    </a:cubicBezTo>
                    <a:lnTo>
                      <a:pt x="4670" y="2502"/>
                    </a:lnTo>
                    <a:lnTo>
                      <a:pt x="4275" y="2731"/>
                    </a:lnTo>
                    <a:lnTo>
                      <a:pt x="1288" y="1453"/>
                    </a:lnTo>
                    <a:cubicBezTo>
                      <a:pt x="1068" y="1359"/>
                      <a:pt x="878" y="1242"/>
                      <a:pt x="728" y="1110"/>
                    </a:cubicBezTo>
                    <a:lnTo>
                      <a:pt x="0" y="368"/>
                    </a:lnTo>
                    <a:lnTo>
                      <a:pt x="5" y="365"/>
                    </a:lnTo>
                    <a:cubicBezTo>
                      <a:pt x="157" y="439"/>
                      <a:pt x="382" y="436"/>
                      <a:pt x="526" y="35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37"/>
              <p:cNvSpPr/>
              <p:nvPr/>
            </p:nvSpPr>
            <p:spPr>
              <a:xfrm>
                <a:off x="937921" y="2648129"/>
                <a:ext cx="19898" cy="178105"/>
              </a:xfrm>
              <a:custGeom>
                <a:rect b="b" l="l" r="r" t="t"/>
                <a:pathLst>
                  <a:path extrusionOk="0" h="2542" w="284">
                    <a:moveTo>
                      <a:pt x="141" y="0"/>
                    </a:moveTo>
                    <a:cubicBezTo>
                      <a:pt x="140" y="0"/>
                      <a:pt x="139" y="1"/>
                      <a:pt x="138" y="1"/>
                    </a:cubicBezTo>
                    <a:cubicBezTo>
                      <a:pt x="62" y="1"/>
                      <a:pt x="1" y="51"/>
                      <a:pt x="1" y="113"/>
                    </a:cubicBezTo>
                    <a:lnTo>
                      <a:pt x="8" y="2542"/>
                    </a:lnTo>
                    <a:cubicBezTo>
                      <a:pt x="8" y="2480"/>
                      <a:pt x="70" y="2429"/>
                      <a:pt x="145" y="2429"/>
                    </a:cubicBezTo>
                    <a:cubicBezTo>
                      <a:pt x="222" y="2429"/>
                      <a:pt x="283" y="2478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2"/>
                      <a:pt x="216" y="0"/>
                      <a:pt x="141" y="0"/>
                    </a:cubicBezTo>
                    <a:close/>
                    <a:moveTo>
                      <a:pt x="284" y="2541"/>
                    </a:moveTo>
                    <a:lnTo>
                      <a:pt x="284" y="2542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5" name="Google Shape;755;p37"/>
            <p:cNvGrpSpPr/>
            <p:nvPr/>
          </p:nvGrpSpPr>
          <p:grpSpPr>
            <a:xfrm>
              <a:off x="6098020" y="3928837"/>
              <a:ext cx="708503" cy="475145"/>
              <a:chOff x="445502" y="2262069"/>
              <a:chExt cx="1007254" cy="675498"/>
            </a:xfrm>
          </p:grpSpPr>
          <p:sp>
            <p:nvSpPr>
              <p:cNvPr id="756" name="Google Shape;756;p37"/>
              <p:cNvSpPr/>
              <p:nvPr/>
            </p:nvSpPr>
            <p:spPr>
              <a:xfrm>
                <a:off x="475070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4" y="1"/>
                    </a:moveTo>
                    <a:cubicBezTo>
                      <a:pt x="5993" y="1"/>
                      <a:pt x="5992" y="1"/>
                      <a:pt x="5991" y="1"/>
                    </a:cubicBezTo>
                    <a:lnTo>
                      <a:pt x="0" y="7"/>
                    </a:lnTo>
                    <a:cubicBezTo>
                      <a:pt x="63" y="7"/>
                      <a:pt x="114" y="69"/>
                      <a:pt x="114" y="146"/>
                    </a:cubicBezTo>
                    <a:cubicBezTo>
                      <a:pt x="114" y="221"/>
                      <a:pt x="63" y="282"/>
                      <a:pt x="2" y="282"/>
                    </a:cubicBezTo>
                    <a:lnTo>
                      <a:pt x="2" y="282"/>
                    </a:lnTo>
                    <a:lnTo>
                      <a:pt x="5991" y="276"/>
                    </a:lnTo>
                    <a:cubicBezTo>
                      <a:pt x="6054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4" y="1"/>
                    </a:cubicBezTo>
                    <a:close/>
                    <a:moveTo>
                      <a:pt x="2" y="282"/>
                    </a:moveTo>
                    <a:lnTo>
                      <a:pt x="2" y="282"/>
                    </a:lnTo>
                    <a:cubicBezTo>
                      <a:pt x="2" y="282"/>
                      <a:pt x="2" y="282"/>
                      <a:pt x="2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7"/>
              <p:cNvSpPr/>
              <p:nvPr/>
            </p:nvSpPr>
            <p:spPr>
              <a:xfrm>
                <a:off x="467152" y="2601816"/>
                <a:ext cx="15905" cy="19338"/>
              </a:xfrm>
              <a:custGeom>
                <a:rect b="b" l="l" r="r" t="t"/>
                <a:pathLst>
                  <a:path extrusionOk="0" h="276" w="227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5" y="275"/>
                    </a:cubicBezTo>
                    <a:cubicBezTo>
                      <a:pt x="176" y="275"/>
                      <a:pt x="227" y="214"/>
                      <a:pt x="227" y="139"/>
                    </a:cubicBezTo>
                    <a:cubicBezTo>
                      <a:pt x="227" y="6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7"/>
              <p:cNvSpPr/>
              <p:nvPr/>
            </p:nvSpPr>
            <p:spPr>
              <a:xfrm>
                <a:off x="994534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2" y="1"/>
                    </a:moveTo>
                    <a:cubicBezTo>
                      <a:pt x="5992" y="1"/>
                      <a:pt x="5991" y="1"/>
                      <a:pt x="5990" y="1"/>
                    </a:cubicBezTo>
                    <a:lnTo>
                      <a:pt x="0" y="7"/>
                    </a:lnTo>
                    <a:cubicBezTo>
                      <a:pt x="62" y="7"/>
                      <a:pt x="113" y="69"/>
                      <a:pt x="113" y="146"/>
                    </a:cubicBezTo>
                    <a:cubicBezTo>
                      <a:pt x="113" y="221"/>
                      <a:pt x="63" y="282"/>
                      <a:pt x="0" y="282"/>
                    </a:cubicBezTo>
                    <a:lnTo>
                      <a:pt x="0" y="282"/>
                    </a:lnTo>
                    <a:lnTo>
                      <a:pt x="5990" y="276"/>
                    </a:lnTo>
                    <a:lnTo>
                      <a:pt x="5992" y="276"/>
                    </a:lnTo>
                    <a:cubicBezTo>
                      <a:pt x="6053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2" y="1"/>
                    </a:cubicBezTo>
                    <a:close/>
                    <a:moveTo>
                      <a:pt x="0" y="282"/>
                    </a:moveTo>
                    <a:lnTo>
                      <a:pt x="0" y="282"/>
                    </a:lnTo>
                    <a:cubicBezTo>
                      <a:pt x="0" y="282"/>
                      <a:pt x="0" y="282"/>
                      <a:pt x="0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37"/>
              <p:cNvSpPr/>
              <p:nvPr/>
            </p:nvSpPr>
            <p:spPr>
              <a:xfrm>
                <a:off x="986617" y="2601816"/>
                <a:ext cx="15835" cy="19338"/>
              </a:xfrm>
              <a:custGeom>
                <a:rect b="b" l="l" r="r" t="t"/>
                <a:pathLst>
                  <a:path extrusionOk="0" h="276" w="226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3" y="275"/>
                    </a:cubicBezTo>
                    <a:cubicBezTo>
                      <a:pt x="176" y="275"/>
                      <a:pt x="226" y="214"/>
                      <a:pt x="226" y="139"/>
                    </a:cubicBezTo>
                    <a:cubicBezTo>
                      <a:pt x="226" y="62"/>
                      <a:pt x="175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37"/>
              <p:cNvSpPr/>
              <p:nvPr/>
            </p:nvSpPr>
            <p:spPr>
              <a:xfrm>
                <a:off x="489714" y="2262069"/>
                <a:ext cx="916240" cy="339325"/>
              </a:xfrm>
              <a:custGeom>
                <a:rect b="b" l="l" r="r" t="t"/>
                <a:pathLst>
                  <a:path extrusionOk="0" h="4843" w="13077">
                    <a:moveTo>
                      <a:pt x="13067" y="3977"/>
                    </a:moveTo>
                    <a:cubicBezTo>
                      <a:pt x="13067" y="3968"/>
                      <a:pt x="13066" y="3958"/>
                      <a:pt x="13064" y="3951"/>
                    </a:cubicBezTo>
                    <a:cubicBezTo>
                      <a:pt x="12977" y="3049"/>
                      <a:pt x="12338" y="2163"/>
                      <a:pt x="11149" y="1476"/>
                    </a:cubicBezTo>
                    <a:cubicBezTo>
                      <a:pt x="8593" y="1"/>
                      <a:pt x="4444" y="1"/>
                      <a:pt x="1903" y="1477"/>
                    </a:cubicBezTo>
                    <a:cubicBezTo>
                      <a:pt x="716" y="2166"/>
                      <a:pt x="86" y="3060"/>
                      <a:pt x="14" y="3965"/>
                    </a:cubicBezTo>
                    <a:cubicBezTo>
                      <a:pt x="13" y="3992"/>
                      <a:pt x="13" y="4018"/>
                      <a:pt x="11" y="4045"/>
                    </a:cubicBezTo>
                    <a:cubicBezTo>
                      <a:pt x="0" y="4298"/>
                      <a:pt x="33" y="4552"/>
                      <a:pt x="109" y="4803"/>
                    </a:cubicBezTo>
                    <a:cubicBezTo>
                      <a:pt x="336" y="4074"/>
                      <a:pt x="931" y="3376"/>
                      <a:pt x="1900" y="2814"/>
                    </a:cubicBezTo>
                    <a:cubicBezTo>
                      <a:pt x="4441" y="1337"/>
                      <a:pt x="8590" y="1336"/>
                      <a:pt x="11146" y="2813"/>
                    </a:cubicBezTo>
                    <a:cubicBezTo>
                      <a:pt x="12138" y="3386"/>
                      <a:pt x="12746" y="4098"/>
                      <a:pt x="12972" y="4843"/>
                    </a:cubicBezTo>
                    <a:cubicBezTo>
                      <a:pt x="13040" y="4618"/>
                      <a:pt x="13077" y="4391"/>
                      <a:pt x="13075" y="4163"/>
                    </a:cubicBezTo>
                    <a:cubicBezTo>
                      <a:pt x="13075" y="4135"/>
                      <a:pt x="13073" y="4106"/>
                      <a:pt x="13072" y="4077"/>
                    </a:cubicBezTo>
                    <a:cubicBezTo>
                      <a:pt x="13070" y="4043"/>
                      <a:pt x="13070" y="4011"/>
                      <a:pt x="13069" y="3977"/>
                    </a:cubicBezTo>
                    <a:close/>
                  </a:path>
                </a:pathLst>
              </a:custGeom>
              <a:solidFill>
                <a:srgbClr val="169B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7"/>
              <p:cNvSpPr/>
              <p:nvPr/>
            </p:nvSpPr>
            <p:spPr>
              <a:xfrm>
                <a:off x="445502" y="2551579"/>
                <a:ext cx="1004522" cy="385988"/>
              </a:xfrm>
              <a:custGeom>
                <a:rect b="b" l="l" r="r" t="t"/>
                <a:pathLst>
                  <a:path extrusionOk="0" h="5509" w="14337">
                    <a:moveTo>
                      <a:pt x="14337" y="43"/>
                    </a:move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7" y="45"/>
                      <a:pt x="14337" y="44"/>
                      <a:pt x="14337" y="43"/>
                    </a:cubicBezTo>
                    <a:close/>
                    <a:moveTo>
                      <a:pt x="7" y="0"/>
                    </a:moveTo>
                    <a:lnTo>
                      <a:pt x="4" y="1337"/>
                    </a:lnTo>
                    <a:cubicBezTo>
                      <a:pt x="1" y="2408"/>
                      <a:pt x="705" y="3480"/>
                      <a:pt x="2116" y="4295"/>
                    </a:cubicBezTo>
                    <a:cubicBezTo>
                      <a:pt x="3518" y="5104"/>
                      <a:pt x="5356" y="5509"/>
                      <a:pt x="7192" y="5509"/>
                    </a:cubicBezTo>
                    <a:cubicBezTo>
                      <a:pt x="9027" y="5509"/>
                      <a:pt x="10860" y="5104"/>
                      <a:pt x="12252" y="4295"/>
                    </a:cubicBezTo>
                    <a:cubicBezTo>
                      <a:pt x="13637" y="3490"/>
                      <a:pt x="14331" y="2435"/>
                      <a:pt x="14332" y="1379"/>
                    </a:cubicBez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6" y="74"/>
                      <a:pt x="14334" y="101"/>
                      <a:pt x="14332" y="131"/>
                    </a:cubicBezTo>
                    <a:cubicBezTo>
                      <a:pt x="14332" y="165"/>
                      <a:pt x="14331" y="199"/>
                      <a:pt x="14329" y="233"/>
                    </a:cubicBezTo>
                    <a:cubicBezTo>
                      <a:pt x="14326" y="248"/>
                      <a:pt x="14324" y="262"/>
                      <a:pt x="14323" y="276"/>
                    </a:cubicBezTo>
                    <a:cubicBezTo>
                      <a:pt x="14226" y="1254"/>
                      <a:pt x="13538" y="2214"/>
                      <a:pt x="12257" y="2958"/>
                    </a:cubicBezTo>
                    <a:cubicBezTo>
                      <a:pt x="10865" y="3768"/>
                      <a:pt x="9032" y="4172"/>
                      <a:pt x="7197" y="4172"/>
                    </a:cubicBezTo>
                    <a:cubicBezTo>
                      <a:pt x="5361" y="4172"/>
                      <a:pt x="3523" y="3768"/>
                      <a:pt x="2120" y="2958"/>
                    </a:cubicBezTo>
                    <a:cubicBezTo>
                      <a:pt x="799" y="2195"/>
                      <a:pt x="97" y="1208"/>
                      <a:pt x="16" y="206"/>
                    </a:cubicBezTo>
                    <a:cubicBezTo>
                      <a:pt x="13" y="179"/>
                      <a:pt x="13" y="150"/>
                      <a:pt x="11" y="122"/>
                    </a:cubicBezTo>
                    <a:cubicBezTo>
                      <a:pt x="10" y="85"/>
                      <a:pt x="8" y="48"/>
                      <a:pt x="7" y="11"/>
                    </a:cubicBezTo>
                    <a:cubicBezTo>
                      <a:pt x="7" y="8"/>
                      <a:pt x="7" y="5"/>
                      <a:pt x="7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7"/>
              <p:cNvSpPr/>
              <p:nvPr/>
            </p:nvSpPr>
            <p:spPr>
              <a:xfrm>
                <a:off x="445853" y="2262350"/>
                <a:ext cx="1006904" cy="581540"/>
              </a:xfrm>
              <a:custGeom>
                <a:rect b="b" l="l" r="r" t="t"/>
                <a:pathLst>
                  <a:path extrusionOk="0" h="8300" w="14371">
                    <a:moveTo>
                      <a:pt x="7146" y="366"/>
                    </a:moveTo>
                    <a:cubicBezTo>
                      <a:pt x="8820" y="366"/>
                      <a:pt x="10495" y="735"/>
                      <a:pt x="11774" y="1473"/>
                    </a:cubicBezTo>
                    <a:cubicBezTo>
                      <a:pt x="12964" y="2159"/>
                      <a:pt x="13603" y="3045"/>
                      <a:pt x="13690" y="3947"/>
                    </a:cubicBezTo>
                    <a:cubicBezTo>
                      <a:pt x="13692" y="3954"/>
                      <a:pt x="13692" y="3964"/>
                      <a:pt x="13693" y="3973"/>
                    </a:cubicBezTo>
                    <a:cubicBezTo>
                      <a:pt x="13696" y="4007"/>
                      <a:pt x="13696" y="4039"/>
                      <a:pt x="13698" y="4073"/>
                    </a:cubicBezTo>
                    <a:cubicBezTo>
                      <a:pt x="13699" y="4102"/>
                      <a:pt x="13701" y="4130"/>
                      <a:pt x="13701" y="4159"/>
                    </a:cubicBezTo>
                    <a:cubicBezTo>
                      <a:pt x="13701" y="4387"/>
                      <a:pt x="13666" y="4614"/>
                      <a:pt x="13596" y="4839"/>
                    </a:cubicBezTo>
                    <a:cubicBezTo>
                      <a:pt x="13370" y="5568"/>
                      <a:pt x="12773" y="6265"/>
                      <a:pt x="11804" y="6828"/>
                    </a:cubicBezTo>
                    <a:cubicBezTo>
                      <a:pt x="10535" y="7566"/>
                      <a:pt x="8863" y="7935"/>
                      <a:pt x="7188" y="7935"/>
                    </a:cubicBezTo>
                    <a:cubicBezTo>
                      <a:pt x="5514" y="7935"/>
                      <a:pt x="3838" y="7566"/>
                      <a:pt x="2560" y="6828"/>
                    </a:cubicBezTo>
                    <a:cubicBezTo>
                      <a:pt x="1568" y="6256"/>
                      <a:pt x="960" y="5543"/>
                      <a:pt x="734" y="4799"/>
                    </a:cubicBezTo>
                    <a:cubicBezTo>
                      <a:pt x="657" y="4548"/>
                      <a:pt x="625" y="4294"/>
                      <a:pt x="637" y="4042"/>
                    </a:cubicBezTo>
                    <a:cubicBezTo>
                      <a:pt x="637" y="4014"/>
                      <a:pt x="637" y="3988"/>
                      <a:pt x="640" y="3962"/>
                    </a:cubicBezTo>
                    <a:cubicBezTo>
                      <a:pt x="711" y="3056"/>
                      <a:pt x="1342" y="2162"/>
                      <a:pt x="2529" y="1473"/>
                    </a:cubicBezTo>
                    <a:cubicBezTo>
                      <a:pt x="3800" y="735"/>
                      <a:pt x="5472" y="366"/>
                      <a:pt x="7146" y="366"/>
                    </a:cubicBezTo>
                    <a:close/>
                    <a:moveTo>
                      <a:pt x="7143" y="0"/>
                    </a:moveTo>
                    <a:cubicBezTo>
                      <a:pt x="5307" y="0"/>
                      <a:pt x="3474" y="405"/>
                      <a:pt x="2081" y="1215"/>
                    </a:cubicBezTo>
                    <a:cubicBezTo>
                      <a:pt x="692" y="2021"/>
                      <a:pt x="0" y="3079"/>
                      <a:pt x="2" y="4139"/>
                    </a:cubicBezTo>
                    <a:cubicBezTo>
                      <a:pt x="3" y="4176"/>
                      <a:pt x="5" y="4213"/>
                      <a:pt x="6" y="4248"/>
                    </a:cubicBezTo>
                    <a:lnTo>
                      <a:pt x="6" y="4250"/>
                    </a:lnTo>
                    <a:cubicBezTo>
                      <a:pt x="8" y="4278"/>
                      <a:pt x="8" y="4307"/>
                      <a:pt x="11" y="4334"/>
                    </a:cubicBezTo>
                    <a:cubicBezTo>
                      <a:pt x="92" y="5336"/>
                      <a:pt x="794" y="6323"/>
                      <a:pt x="2115" y="7086"/>
                    </a:cubicBezTo>
                    <a:cubicBezTo>
                      <a:pt x="3517" y="7895"/>
                      <a:pt x="5355" y="8300"/>
                      <a:pt x="7191" y="8300"/>
                    </a:cubicBezTo>
                    <a:cubicBezTo>
                      <a:pt x="9026" y="8300"/>
                      <a:pt x="10859" y="7895"/>
                      <a:pt x="12252" y="7086"/>
                    </a:cubicBezTo>
                    <a:cubicBezTo>
                      <a:pt x="13533" y="6342"/>
                      <a:pt x="14221" y="5382"/>
                      <a:pt x="14318" y="4404"/>
                    </a:cubicBezTo>
                    <a:cubicBezTo>
                      <a:pt x="14319" y="4390"/>
                      <a:pt x="14322" y="4376"/>
                      <a:pt x="14322" y="4361"/>
                    </a:cubicBezTo>
                    <a:cubicBezTo>
                      <a:pt x="14326" y="4327"/>
                      <a:pt x="14326" y="4293"/>
                      <a:pt x="14327" y="4259"/>
                    </a:cubicBezTo>
                    <a:cubicBezTo>
                      <a:pt x="14370" y="3159"/>
                      <a:pt x="13669" y="2052"/>
                      <a:pt x="12220" y="1215"/>
                    </a:cubicBezTo>
                    <a:cubicBezTo>
                      <a:pt x="10817" y="405"/>
                      <a:pt x="8979" y="0"/>
                      <a:pt x="7143" y="0"/>
                    </a:cubicBezTo>
                    <a:close/>
                  </a:path>
                </a:pathLst>
              </a:custGeom>
              <a:solidFill>
                <a:srgbClr val="68BA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>
                <a:off x="937921" y="2330313"/>
                <a:ext cx="19898" cy="178245"/>
              </a:xfrm>
              <a:custGeom>
                <a:rect b="b" l="l" r="r" t="t"/>
                <a:pathLst>
                  <a:path extrusionOk="0" h="2544" w="284">
                    <a:moveTo>
                      <a:pt x="284" y="2541"/>
                    </a:moveTo>
                    <a:lnTo>
                      <a:pt x="284" y="2541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  <a:moveTo>
                      <a:pt x="138" y="0"/>
                    </a:moveTo>
                    <a:cubicBezTo>
                      <a:pt x="62" y="0"/>
                      <a:pt x="1" y="51"/>
                      <a:pt x="1" y="114"/>
                    </a:cubicBezTo>
                    <a:lnTo>
                      <a:pt x="8" y="2543"/>
                    </a:lnTo>
                    <a:cubicBezTo>
                      <a:pt x="8" y="2480"/>
                      <a:pt x="70" y="2431"/>
                      <a:pt x="145" y="2429"/>
                    </a:cubicBezTo>
                    <a:cubicBezTo>
                      <a:pt x="222" y="2429"/>
                      <a:pt x="283" y="2480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0"/>
                      <a:pt x="214" y="0"/>
                      <a:pt x="138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>
                <a:off x="938482" y="2500572"/>
                <a:ext cx="19338" cy="15695"/>
              </a:xfrm>
              <a:custGeom>
                <a:rect b="b" l="l" r="r" t="t"/>
                <a:pathLst>
                  <a:path extrusionOk="0" h="224" w="276">
                    <a:moveTo>
                      <a:pt x="141" y="1"/>
                    </a:moveTo>
                    <a:cubicBezTo>
                      <a:pt x="140" y="1"/>
                      <a:pt x="138" y="1"/>
                      <a:pt x="137" y="1"/>
                    </a:cubicBezTo>
                    <a:cubicBezTo>
                      <a:pt x="62" y="1"/>
                      <a:pt x="0" y="50"/>
                      <a:pt x="0" y="113"/>
                    </a:cubicBezTo>
                    <a:cubicBezTo>
                      <a:pt x="0" y="174"/>
                      <a:pt x="60" y="224"/>
                      <a:pt x="134" y="224"/>
                    </a:cubicBezTo>
                    <a:cubicBezTo>
                      <a:pt x="135" y="224"/>
                      <a:pt x="136" y="224"/>
                      <a:pt x="137" y="224"/>
                    </a:cubicBezTo>
                    <a:cubicBezTo>
                      <a:pt x="214" y="224"/>
                      <a:pt x="276" y="173"/>
                      <a:pt x="276" y="111"/>
                    </a:cubicBezTo>
                    <a:cubicBezTo>
                      <a:pt x="276" y="51"/>
                      <a:pt x="216" y="1"/>
                      <a:pt x="141" y="1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7"/>
              <p:cNvSpPr/>
              <p:nvPr/>
            </p:nvSpPr>
            <p:spPr>
              <a:xfrm>
                <a:off x="889646" y="2556764"/>
                <a:ext cx="119040" cy="137327"/>
              </a:xfrm>
              <a:custGeom>
                <a:rect b="b" l="l" r="r" t="t"/>
                <a:pathLst>
                  <a:path extrusionOk="0" h="1960" w="1699">
                    <a:moveTo>
                      <a:pt x="1696" y="51"/>
                    </a:moveTo>
                    <a:cubicBezTo>
                      <a:pt x="1694" y="59"/>
                      <a:pt x="1691" y="66"/>
                      <a:pt x="1690" y="76"/>
                    </a:cubicBezTo>
                    <a:cubicBezTo>
                      <a:pt x="1688" y="82"/>
                      <a:pt x="1686" y="89"/>
                      <a:pt x="1683" y="97"/>
                    </a:cubicBezTo>
                    <a:cubicBezTo>
                      <a:pt x="1680" y="105"/>
                      <a:pt x="1677" y="112"/>
                      <a:pt x="1673" y="122"/>
                    </a:cubicBezTo>
                    <a:cubicBezTo>
                      <a:pt x="1670" y="129"/>
                      <a:pt x="1668" y="135"/>
                      <a:pt x="1665" y="143"/>
                    </a:cubicBezTo>
                    <a:cubicBezTo>
                      <a:pt x="1660" y="151"/>
                      <a:pt x="1654" y="160"/>
                      <a:pt x="1650" y="168"/>
                    </a:cubicBezTo>
                    <a:cubicBezTo>
                      <a:pt x="1645" y="174"/>
                      <a:pt x="1642" y="182"/>
                      <a:pt x="1637" y="188"/>
                    </a:cubicBezTo>
                    <a:cubicBezTo>
                      <a:pt x="1631" y="195"/>
                      <a:pt x="1623" y="205"/>
                      <a:pt x="1616" y="214"/>
                    </a:cubicBezTo>
                    <a:cubicBezTo>
                      <a:pt x="1611" y="220"/>
                      <a:pt x="1608" y="225"/>
                      <a:pt x="1603" y="231"/>
                    </a:cubicBezTo>
                    <a:cubicBezTo>
                      <a:pt x="1594" y="240"/>
                      <a:pt x="1585" y="248"/>
                      <a:pt x="1574" y="259"/>
                    </a:cubicBezTo>
                    <a:cubicBezTo>
                      <a:pt x="1570" y="263"/>
                      <a:pt x="1565" y="268"/>
                      <a:pt x="1560" y="272"/>
                    </a:cubicBezTo>
                    <a:cubicBezTo>
                      <a:pt x="1550" y="282"/>
                      <a:pt x="1537" y="291"/>
                      <a:pt x="1523" y="302"/>
                    </a:cubicBezTo>
                    <a:cubicBezTo>
                      <a:pt x="1519" y="305"/>
                      <a:pt x="1514" y="308"/>
                      <a:pt x="1510" y="311"/>
                    </a:cubicBezTo>
                    <a:cubicBezTo>
                      <a:pt x="1493" y="325"/>
                      <a:pt x="1474" y="337"/>
                      <a:pt x="1453" y="349"/>
                    </a:cubicBezTo>
                    <a:cubicBezTo>
                      <a:pt x="1123" y="540"/>
                      <a:pt x="588" y="540"/>
                      <a:pt x="256" y="349"/>
                    </a:cubicBezTo>
                    <a:cubicBezTo>
                      <a:pt x="236" y="337"/>
                      <a:pt x="216" y="325"/>
                      <a:pt x="199" y="311"/>
                    </a:cubicBezTo>
                    <a:cubicBezTo>
                      <a:pt x="191" y="306"/>
                      <a:pt x="185" y="302"/>
                      <a:pt x="179" y="297"/>
                    </a:cubicBezTo>
                    <a:cubicBezTo>
                      <a:pt x="168" y="288"/>
                      <a:pt x="157" y="280"/>
                      <a:pt x="147" y="271"/>
                    </a:cubicBezTo>
                    <a:cubicBezTo>
                      <a:pt x="141" y="266"/>
                      <a:pt x="136" y="260"/>
                      <a:pt x="130" y="255"/>
                    </a:cubicBezTo>
                    <a:cubicBezTo>
                      <a:pt x="121" y="246"/>
                      <a:pt x="111" y="239"/>
                      <a:pt x="104" y="229"/>
                    </a:cubicBezTo>
                    <a:cubicBezTo>
                      <a:pt x="99" y="223"/>
                      <a:pt x="94" y="217"/>
                      <a:pt x="90" y="211"/>
                    </a:cubicBezTo>
                    <a:cubicBezTo>
                      <a:pt x="84" y="203"/>
                      <a:pt x="74" y="194"/>
                      <a:pt x="70" y="186"/>
                    </a:cubicBezTo>
                    <a:cubicBezTo>
                      <a:pt x="65" y="180"/>
                      <a:pt x="61" y="172"/>
                      <a:pt x="57" y="166"/>
                    </a:cubicBezTo>
                    <a:cubicBezTo>
                      <a:pt x="53" y="157"/>
                      <a:pt x="47" y="149"/>
                      <a:pt x="42" y="142"/>
                    </a:cubicBezTo>
                    <a:cubicBezTo>
                      <a:pt x="39" y="134"/>
                      <a:pt x="36" y="128"/>
                      <a:pt x="33" y="122"/>
                    </a:cubicBezTo>
                    <a:cubicBezTo>
                      <a:pt x="30" y="112"/>
                      <a:pt x="25" y="105"/>
                      <a:pt x="22" y="96"/>
                    </a:cubicBezTo>
                    <a:cubicBezTo>
                      <a:pt x="21" y="88"/>
                      <a:pt x="19" y="82"/>
                      <a:pt x="17" y="74"/>
                    </a:cubicBezTo>
                    <a:cubicBezTo>
                      <a:pt x="14" y="66"/>
                      <a:pt x="13" y="57"/>
                      <a:pt x="11" y="48"/>
                    </a:cubicBezTo>
                    <a:cubicBezTo>
                      <a:pt x="10" y="42"/>
                      <a:pt x="8" y="34"/>
                      <a:pt x="8" y="26"/>
                    </a:cubicBezTo>
                    <a:cubicBezTo>
                      <a:pt x="8" y="19"/>
                      <a:pt x="7" y="9"/>
                      <a:pt x="7" y="2"/>
                    </a:cubicBezTo>
                    <a:lnTo>
                      <a:pt x="7" y="0"/>
                    </a:lnTo>
                    <a:lnTo>
                      <a:pt x="1" y="1420"/>
                    </a:lnTo>
                    <a:cubicBezTo>
                      <a:pt x="1" y="1546"/>
                      <a:pt x="84" y="1672"/>
                      <a:pt x="250" y="1769"/>
                    </a:cubicBezTo>
                    <a:cubicBezTo>
                      <a:pt x="582" y="1960"/>
                      <a:pt x="1117" y="1960"/>
                      <a:pt x="1446" y="1769"/>
                    </a:cubicBezTo>
                    <a:cubicBezTo>
                      <a:pt x="1611" y="1674"/>
                      <a:pt x="1693" y="1548"/>
                      <a:pt x="1694" y="1423"/>
                    </a:cubicBezTo>
                    <a:lnTo>
                      <a:pt x="1699" y="3"/>
                    </a:lnTo>
                    <a:cubicBezTo>
                      <a:pt x="1699" y="12"/>
                      <a:pt x="1697" y="20"/>
                      <a:pt x="1697" y="28"/>
                    </a:cubicBezTo>
                    <a:cubicBezTo>
                      <a:pt x="1697" y="36"/>
                      <a:pt x="1697" y="43"/>
                      <a:pt x="1696" y="49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37"/>
              <p:cNvSpPr/>
              <p:nvPr/>
            </p:nvSpPr>
            <p:spPr>
              <a:xfrm>
                <a:off x="894411" y="2526916"/>
                <a:ext cx="110493" cy="60046"/>
              </a:xfrm>
              <a:custGeom>
                <a:rect b="b" l="l" r="r" t="t"/>
                <a:pathLst>
                  <a:path extrusionOk="0" h="857" w="1577">
                    <a:moveTo>
                      <a:pt x="782" y="0"/>
                    </a:moveTo>
                    <a:cubicBezTo>
                      <a:pt x="566" y="0"/>
                      <a:pt x="366" y="48"/>
                      <a:pt x="216" y="135"/>
                    </a:cubicBezTo>
                    <a:cubicBezTo>
                      <a:pt x="77" y="217"/>
                      <a:pt x="0" y="318"/>
                      <a:pt x="0" y="428"/>
                    </a:cubicBezTo>
                    <a:cubicBezTo>
                      <a:pt x="0" y="432"/>
                      <a:pt x="2" y="435"/>
                      <a:pt x="2" y="440"/>
                    </a:cubicBezTo>
                    <a:lnTo>
                      <a:pt x="3" y="448"/>
                    </a:lnTo>
                    <a:lnTo>
                      <a:pt x="3" y="457"/>
                    </a:lnTo>
                    <a:cubicBezTo>
                      <a:pt x="3" y="458"/>
                      <a:pt x="3" y="462"/>
                      <a:pt x="3" y="465"/>
                    </a:cubicBezTo>
                    <a:cubicBezTo>
                      <a:pt x="5" y="468"/>
                      <a:pt x="6" y="472"/>
                      <a:pt x="6" y="477"/>
                    </a:cubicBezTo>
                    <a:lnTo>
                      <a:pt x="9" y="485"/>
                    </a:lnTo>
                    <a:lnTo>
                      <a:pt x="11" y="494"/>
                    </a:lnTo>
                    <a:cubicBezTo>
                      <a:pt x="13" y="497"/>
                      <a:pt x="13" y="498"/>
                      <a:pt x="13" y="502"/>
                    </a:cubicBezTo>
                    <a:cubicBezTo>
                      <a:pt x="16" y="506"/>
                      <a:pt x="17" y="511"/>
                      <a:pt x="19" y="514"/>
                    </a:cubicBezTo>
                    <a:lnTo>
                      <a:pt x="22" y="523"/>
                    </a:lnTo>
                    <a:lnTo>
                      <a:pt x="26" y="531"/>
                    </a:lnTo>
                    <a:cubicBezTo>
                      <a:pt x="26" y="534"/>
                      <a:pt x="28" y="537"/>
                      <a:pt x="29" y="538"/>
                    </a:cubicBezTo>
                    <a:cubicBezTo>
                      <a:pt x="31" y="543"/>
                      <a:pt x="34" y="548"/>
                      <a:pt x="37" y="552"/>
                    </a:cubicBezTo>
                    <a:lnTo>
                      <a:pt x="42" y="560"/>
                    </a:lnTo>
                    <a:lnTo>
                      <a:pt x="46" y="569"/>
                    </a:lnTo>
                    <a:cubicBezTo>
                      <a:pt x="49" y="572"/>
                      <a:pt x="49" y="574"/>
                      <a:pt x="53" y="577"/>
                    </a:cubicBezTo>
                    <a:cubicBezTo>
                      <a:pt x="56" y="581"/>
                      <a:pt x="60" y="586"/>
                      <a:pt x="63" y="591"/>
                    </a:cubicBezTo>
                    <a:lnTo>
                      <a:pt x="69" y="598"/>
                    </a:lnTo>
                    <a:lnTo>
                      <a:pt x="76" y="606"/>
                    </a:lnTo>
                    <a:cubicBezTo>
                      <a:pt x="79" y="609"/>
                      <a:pt x="80" y="612"/>
                      <a:pt x="82" y="614"/>
                    </a:cubicBezTo>
                    <a:cubicBezTo>
                      <a:pt x="88" y="620"/>
                      <a:pt x="93" y="625"/>
                      <a:pt x="99" y="631"/>
                    </a:cubicBezTo>
                    <a:lnTo>
                      <a:pt x="105" y="637"/>
                    </a:lnTo>
                    <a:lnTo>
                      <a:pt x="113" y="645"/>
                    </a:lnTo>
                    <a:cubicBezTo>
                      <a:pt x="116" y="646"/>
                      <a:pt x="117" y="649"/>
                      <a:pt x="120" y="651"/>
                    </a:cubicBezTo>
                    <a:cubicBezTo>
                      <a:pt x="126" y="657"/>
                      <a:pt x="136" y="661"/>
                      <a:pt x="142" y="669"/>
                    </a:cubicBezTo>
                    <a:lnTo>
                      <a:pt x="148" y="674"/>
                    </a:lnTo>
                    <a:lnTo>
                      <a:pt x="157" y="681"/>
                    </a:lnTo>
                    <a:cubicBezTo>
                      <a:pt x="160" y="683"/>
                      <a:pt x="163" y="685"/>
                      <a:pt x="165" y="688"/>
                    </a:cubicBezTo>
                    <a:cubicBezTo>
                      <a:pt x="182" y="700"/>
                      <a:pt x="200" y="711"/>
                      <a:pt x="220" y="721"/>
                    </a:cubicBezTo>
                    <a:cubicBezTo>
                      <a:pt x="371" y="809"/>
                      <a:pt x="571" y="857"/>
                      <a:pt x="788" y="857"/>
                    </a:cubicBezTo>
                    <a:cubicBezTo>
                      <a:pt x="1003" y="857"/>
                      <a:pt x="1203" y="809"/>
                      <a:pt x="1354" y="721"/>
                    </a:cubicBezTo>
                    <a:cubicBezTo>
                      <a:pt x="1372" y="711"/>
                      <a:pt x="1389" y="700"/>
                      <a:pt x="1406" y="688"/>
                    </a:cubicBezTo>
                    <a:lnTo>
                      <a:pt x="1418" y="678"/>
                    </a:lnTo>
                    <a:cubicBezTo>
                      <a:pt x="1431" y="669"/>
                      <a:pt x="1442" y="661"/>
                      <a:pt x="1452" y="652"/>
                    </a:cubicBezTo>
                    <a:lnTo>
                      <a:pt x="1457" y="646"/>
                    </a:lnTo>
                    <a:lnTo>
                      <a:pt x="1465" y="640"/>
                    </a:lnTo>
                    <a:lnTo>
                      <a:pt x="1469" y="635"/>
                    </a:lnTo>
                    <a:cubicBezTo>
                      <a:pt x="1477" y="629"/>
                      <a:pt x="1483" y="621"/>
                      <a:pt x="1489" y="615"/>
                    </a:cubicBezTo>
                    <a:lnTo>
                      <a:pt x="1494" y="609"/>
                    </a:lnTo>
                    <a:lnTo>
                      <a:pt x="1500" y="601"/>
                    </a:lnTo>
                    <a:lnTo>
                      <a:pt x="1505" y="595"/>
                    </a:lnTo>
                    <a:cubicBezTo>
                      <a:pt x="1509" y="589"/>
                      <a:pt x="1515" y="585"/>
                      <a:pt x="1518" y="578"/>
                    </a:cubicBezTo>
                    <a:cubicBezTo>
                      <a:pt x="1520" y="575"/>
                      <a:pt x="1523" y="572"/>
                      <a:pt x="1523" y="571"/>
                    </a:cubicBezTo>
                    <a:lnTo>
                      <a:pt x="1529" y="561"/>
                    </a:lnTo>
                    <a:lnTo>
                      <a:pt x="1534" y="554"/>
                    </a:lnTo>
                    <a:cubicBezTo>
                      <a:pt x="1537" y="549"/>
                      <a:pt x="1540" y="546"/>
                      <a:pt x="1542" y="540"/>
                    </a:cubicBezTo>
                    <a:cubicBezTo>
                      <a:pt x="1543" y="537"/>
                      <a:pt x="1545" y="535"/>
                      <a:pt x="1545" y="532"/>
                    </a:cubicBezTo>
                    <a:lnTo>
                      <a:pt x="1549" y="525"/>
                    </a:lnTo>
                    <a:lnTo>
                      <a:pt x="1552" y="515"/>
                    </a:lnTo>
                    <a:cubicBezTo>
                      <a:pt x="1554" y="511"/>
                      <a:pt x="1555" y="508"/>
                      <a:pt x="1557" y="503"/>
                    </a:cubicBezTo>
                    <a:cubicBezTo>
                      <a:pt x="1558" y="502"/>
                      <a:pt x="1558" y="498"/>
                      <a:pt x="1558" y="495"/>
                    </a:cubicBezTo>
                    <a:lnTo>
                      <a:pt x="1562" y="486"/>
                    </a:lnTo>
                    <a:lnTo>
                      <a:pt x="1565" y="478"/>
                    </a:lnTo>
                    <a:cubicBezTo>
                      <a:pt x="1565" y="474"/>
                      <a:pt x="1566" y="471"/>
                      <a:pt x="1568" y="466"/>
                    </a:cubicBezTo>
                    <a:cubicBezTo>
                      <a:pt x="1568" y="463"/>
                      <a:pt x="1568" y="462"/>
                      <a:pt x="1568" y="458"/>
                    </a:cubicBezTo>
                    <a:lnTo>
                      <a:pt x="1568" y="449"/>
                    </a:lnTo>
                    <a:cubicBezTo>
                      <a:pt x="1577" y="335"/>
                      <a:pt x="1498" y="222"/>
                      <a:pt x="1351" y="135"/>
                    </a:cubicBezTo>
                    <a:cubicBezTo>
                      <a:pt x="1198" y="48"/>
                      <a:pt x="997" y="0"/>
                      <a:pt x="782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>
                <a:off x="890067" y="2522572"/>
                <a:ext cx="119251" cy="68734"/>
              </a:xfrm>
              <a:custGeom>
                <a:rect b="b" l="l" r="r" t="t"/>
                <a:pathLst>
                  <a:path extrusionOk="0" h="981" w="1702">
                    <a:moveTo>
                      <a:pt x="844" y="62"/>
                    </a:moveTo>
                    <a:cubicBezTo>
                      <a:pt x="1059" y="62"/>
                      <a:pt x="1260" y="110"/>
                      <a:pt x="1411" y="197"/>
                    </a:cubicBezTo>
                    <a:cubicBezTo>
                      <a:pt x="1559" y="282"/>
                      <a:pt x="1637" y="397"/>
                      <a:pt x="1628" y="511"/>
                    </a:cubicBezTo>
                    <a:lnTo>
                      <a:pt x="1628" y="520"/>
                    </a:lnTo>
                    <a:cubicBezTo>
                      <a:pt x="1628" y="524"/>
                      <a:pt x="1628" y="525"/>
                      <a:pt x="1628" y="528"/>
                    </a:cubicBezTo>
                    <a:cubicBezTo>
                      <a:pt x="1628" y="533"/>
                      <a:pt x="1625" y="536"/>
                      <a:pt x="1625" y="540"/>
                    </a:cubicBezTo>
                    <a:lnTo>
                      <a:pt x="1624" y="548"/>
                    </a:lnTo>
                    <a:lnTo>
                      <a:pt x="1620" y="557"/>
                    </a:lnTo>
                    <a:cubicBezTo>
                      <a:pt x="1620" y="560"/>
                      <a:pt x="1620" y="564"/>
                      <a:pt x="1619" y="565"/>
                    </a:cubicBezTo>
                    <a:cubicBezTo>
                      <a:pt x="1617" y="570"/>
                      <a:pt x="1616" y="573"/>
                      <a:pt x="1614" y="577"/>
                    </a:cubicBezTo>
                    <a:lnTo>
                      <a:pt x="1610" y="585"/>
                    </a:lnTo>
                    <a:lnTo>
                      <a:pt x="1607" y="594"/>
                    </a:lnTo>
                    <a:cubicBezTo>
                      <a:pt x="1605" y="597"/>
                      <a:pt x="1605" y="599"/>
                      <a:pt x="1604" y="602"/>
                    </a:cubicBezTo>
                    <a:cubicBezTo>
                      <a:pt x="1602" y="608"/>
                      <a:pt x="1597" y="611"/>
                      <a:pt x="1594" y="616"/>
                    </a:cubicBezTo>
                    <a:lnTo>
                      <a:pt x="1590" y="623"/>
                    </a:lnTo>
                    <a:lnTo>
                      <a:pt x="1585" y="633"/>
                    </a:lnTo>
                    <a:cubicBezTo>
                      <a:pt x="1584" y="634"/>
                      <a:pt x="1582" y="637"/>
                      <a:pt x="1580" y="639"/>
                    </a:cubicBezTo>
                    <a:cubicBezTo>
                      <a:pt x="1577" y="645"/>
                      <a:pt x="1571" y="651"/>
                      <a:pt x="1567" y="657"/>
                    </a:cubicBezTo>
                    <a:lnTo>
                      <a:pt x="1562" y="663"/>
                    </a:lnTo>
                    <a:lnTo>
                      <a:pt x="1556" y="671"/>
                    </a:lnTo>
                    <a:lnTo>
                      <a:pt x="1551" y="677"/>
                    </a:lnTo>
                    <a:cubicBezTo>
                      <a:pt x="1545" y="683"/>
                      <a:pt x="1539" y="690"/>
                      <a:pt x="1531" y="696"/>
                    </a:cubicBezTo>
                    <a:lnTo>
                      <a:pt x="1527" y="700"/>
                    </a:lnTo>
                    <a:lnTo>
                      <a:pt x="1517" y="708"/>
                    </a:lnTo>
                    <a:lnTo>
                      <a:pt x="1513" y="714"/>
                    </a:lnTo>
                    <a:cubicBezTo>
                      <a:pt x="1504" y="723"/>
                      <a:pt x="1491" y="731"/>
                      <a:pt x="1480" y="740"/>
                    </a:cubicBezTo>
                    <a:lnTo>
                      <a:pt x="1468" y="750"/>
                    </a:lnTo>
                    <a:cubicBezTo>
                      <a:pt x="1451" y="762"/>
                      <a:pt x="1433" y="773"/>
                      <a:pt x="1414" y="783"/>
                    </a:cubicBezTo>
                    <a:cubicBezTo>
                      <a:pt x="1265" y="871"/>
                      <a:pt x="1064" y="919"/>
                      <a:pt x="848" y="919"/>
                    </a:cubicBezTo>
                    <a:cubicBezTo>
                      <a:pt x="633" y="919"/>
                      <a:pt x="433" y="871"/>
                      <a:pt x="281" y="783"/>
                    </a:cubicBezTo>
                    <a:cubicBezTo>
                      <a:pt x="261" y="773"/>
                      <a:pt x="244" y="760"/>
                      <a:pt x="227" y="750"/>
                    </a:cubicBezTo>
                    <a:cubicBezTo>
                      <a:pt x="224" y="747"/>
                      <a:pt x="221" y="745"/>
                      <a:pt x="219" y="742"/>
                    </a:cubicBezTo>
                    <a:lnTo>
                      <a:pt x="210" y="736"/>
                    </a:lnTo>
                    <a:lnTo>
                      <a:pt x="204" y="730"/>
                    </a:lnTo>
                    <a:cubicBezTo>
                      <a:pt x="196" y="723"/>
                      <a:pt x="188" y="719"/>
                      <a:pt x="181" y="713"/>
                    </a:cubicBezTo>
                    <a:cubicBezTo>
                      <a:pt x="179" y="711"/>
                      <a:pt x="176" y="708"/>
                      <a:pt x="175" y="705"/>
                    </a:cubicBezTo>
                    <a:lnTo>
                      <a:pt x="167" y="697"/>
                    </a:lnTo>
                    <a:lnTo>
                      <a:pt x="159" y="691"/>
                    </a:lnTo>
                    <a:cubicBezTo>
                      <a:pt x="155" y="687"/>
                      <a:pt x="148" y="682"/>
                      <a:pt x="144" y="676"/>
                    </a:cubicBezTo>
                    <a:cubicBezTo>
                      <a:pt x="141" y="674"/>
                      <a:pt x="139" y="671"/>
                      <a:pt x="138" y="668"/>
                    </a:cubicBezTo>
                    <a:lnTo>
                      <a:pt x="130" y="660"/>
                    </a:lnTo>
                    <a:lnTo>
                      <a:pt x="124" y="653"/>
                    </a:lnTo>
                    <a:cubicBezTo>
                      <a:pt x="121" y="648"/>
                      <a:pt x="118" y="643"/>
                      <a:pt x="113" y="639"/>
                    </a:cubicBezTo>
                    <a:cubicBezTo>
                      <a:pt x="111" y="636"/>
                      <a:pt x="110" y="633"/>
                      <a:pt x="108" y="630"/>
                    </a:cubicBezTo>
                    <a:lnTo>
                      <a:pt x="104" y="622"/>
                    </a:lnTo>
                    <a:lnTo>
                      <a:pt x="99" y="614"/>
                    </a:lnTo>
                    <a:cubicBezTo>
                      <a:pt x="95" y="610"/>
                      <a:pt x="93" y="605"/>
                      <a:pt x="91" y="600"/>
                    </a:cubicBezTo>
                    <a:cubicBezTo>
                      <a:pt x="88" y="599"/>
                      <a:pt x="88" y="596"/>
                      <a:pt x="87" y="593"/>
                    </a:cubicBezTo>
                    <a:lnTo>
                      <a:pt x="84" y="585"/>
                    </a:lnTo>
                    <a:lnTo>
                      <a:pt x="81" y="576"/>
                    </a:lnTo>
                    <a:cubicBezTo>
                      <a:pt x="78" y="573"/>
                      <a:pt x="76" y="568"/>
                      <a:pt x="75" y="564"/>
                    </a:cubicBezTo>
                    <a:cubicBezTo>
                      <a:pt x="75" y="560"/>
                      <a:pt x="73" y="557"/>
                      <a:pt x="73" y="556"/>
                    </a:cubicBezTo>
                    <a:lnTo>
                      <a:pt x="70" y="547"/>
                    </a:lnTo>
                    <a:lnTo>
                      <a:pt x="68" y="539"/>
                    </a:lnTo>
                    <a:cubicBezTo>
                      <a:pt x="67" y="534"/>
                      <a:pt x="65" y="530"/>
                      <a:pt x="65" y="525"/>
                    </a:cubicBezTo>
                    <a:cubicBezTo>
                      <a:pt x="65" y="524"/>
                      <a:pt x="65" y="520"/>
                      <a:pt x="65" y="519"/>
                    </a:cubicBezTo>
                    <a:lnTo>
                      <a:pt x="64" y="510"/>
                    </a:lnTo>
                    <a:lnTo>
                      <a:pt x="62" y="500"/>
                    </a:lnTo>
                    <a:cubicBezTo>
                      <a:pt x="62" y="497"/>
                      <a:pt x="62" y="494"/>
                      <a:pt x="62" y="490"/>
                    </a:cubicBezTo>
                    <a:cubicBezTo>
                      <a:pt x="62" y="380"/>
                      <a:pt x="138" y="277"/>
                      <a:pt x="278" y="197"/>
                    </a:cubicBezTo>
                    <a:cubicBezTo>
                      <a:pt x="427" y="110"/>
                      <a:pt x="628" y="62"/>
                      <a:pt x="844" y="62"/>
                    </a:cubicBezTo>
                    <a:close/>
                    <a:moveTo>
                      <a:pt x="845" y="1"/>
                    </a:moveTo>
                    <a:cubicBezTo>
                      <a:pt x="627" y="1"/>
                      <a:pt x="411" y="48"/>
                      <a:pt x="247" y="144"/>
                    </a:cubicBezTo>
                    <a:cubicBezTo>
                      <a:pt x="84" y="239"/>
                      <a:pt x="1" y="364"/>
                      <a:pt x="1" y="490"/>
                    </a:cubicBezTo>
                    <a:cubicBezTo>
                      <a:pt x="1" y="497"/>
                      <a:pt x="2" y="507"/>
                      <a:pt x="2" y="514"/>
                    </a:cubicBezTo>
                    <a:cubicBezTo>
                      <a:pt x="2" y="522"/>
                      <a:pt x="4" y="530"/>
                      <a:pt x="5" y="536"/>
                    </a:cubicBezTo>
                    <a:cubicBezTo>
                      <a:pt x="7" y="545"/>
                      <a:pt x="8" y="554"/>
                      <a:pt x="11" y="562"/>
                    </a:cubicBezTo>
                    <a:cubicBezTo>
                      <a:pt x="13" y="570"/>
                      <a:pt x="15" y="576"/>
                      <a:pt x="16" y="584"/>
                    </a:cubicBezTo>
                    <a:cubicBezTo>
                      <a:pt x="19" y="593"/>
                      <a:pt x="24" y="600"/>
                      <a:pt x="27" y="610"/>
                    </a:cubicBezTo>
                    <a:cubicBezTo>
                      <a:pt x="30" y="616"/>
                      <a:pt x="33" y="622"/>
                      <a:pt x="36" y="630"/>
                    </a:cubicBezTo>
                    <a:cubicBezTo>
                      <a:pt x="41" y="639"/>
                      <a:pt x="45" y="645"/>
                      <a:pt x="51" y="654"/>
                    </a:cubicBezTo>
                    <a:cubicBezTo>
                      <a:pt x="55" y="660"/>
                      <a:pt x="59" y="668"/>
                      <a:pt x="64" y="674"/>
                    </a:cubicBezTo>
                    <a:cubicBezTo>
                      <a:pt x="68" y="683"/>
                      <a:pt x="76" y="691"/>
                      <a:pt x="84" y="699"/>
                    </a:cubicBezTo>
                    <a:cubicBezTo>
                      <a:pt x="88" y="705"/>
                      <a:pt x="93" y="713"/>
                      <a:pt x="98" y="719"/>
                    </a:cubicBezTo>
                    <a:cubicBezTo>
                      <a:pt x="105" y="727"/>
                      <a:pt x="115" y="736"/>
                      <a:pt x="124" y="743"/>
                    </a:cubicBezTo>
                    <a:cubicBezTo>
                      <a:pt x="130" y="750"/>
                      <a:pt x="135" y="754"/>
                      <a:pt x="141" y="760"/>
                    </a:cubicBezTo>
                    <a:cubicBezTo>
                      <a:pt x="151" y="768"/>
                      <a:pt x="162" y="776"/>
                      <a:pt x="173" y="785"/>
                    </a:cubicBezTo>
                    <a:cubicBezTo>
                      <a:pt x="179" y="790"/>
                      <a:pt x="185" y="794"/>
                      <a:pt x="193" y="799"/>
                    </a:cubicBezTo>
                    <a:cubicBezTo>
                      <a:pt x="210" y="813"/>
                      <a:pt x="230" y="825"/>
                      <a:pt x="250" y="837"/>
                    </a:cubicBezTo>
                    <a:cubicBezTo>
                      <a:pt x="416" y="933"/>
                      <a:pt x="633" y="980"/>
                      <a:pt x="848" y="980"/>
                    </a:cubicBezTo>
                    <a:cubicBezTo>
                      <a:pt x="1064" y="980"/>
                      <a:pt x="1282" y="933"/>
                      <a:pt x="1447" y="837"/>
                    </a:cubicBezTo>
                    <a:cubicBezTo>
                      <a:pt x="1467" y="825"/>
                      <a:pt x="1487" y="813"/>
                      <a:pt x="1504" y="799"/>
                    </a:cubicBezTo>
                    <a:cubicBezTo>
                      <a:pt x="1508" y="796"/>
                      <a:pt x="1513" y="793"/>
                      <a:pt x="1517" y="790"/>
                    </a:cubicBezTo>
                    <a:cubicBezTo>
                      <a:pt x="1530" y="780"/>
                      <a:pt x="1544" y="770"/>
                      <a:pt x="1554" y="760"/>
                    </a:cubicBezTo>
                    <a:cubicBezTo>
                      <a:pt x="1559" y="756"/>
                      <a:pt x="1564" y="751"/>
                      <a:pt x="1568" y="747"/>
                    </a:cubicBezTo>
                    <a:cubicBezTo>
                      <a:pt x="1579" y="737"/>
                      <a:pt x="1588" y="728"/>
                      <a:pt x="1597" y="719"/>
                    </a:cubicBezTo>
                    <a:cubicBezTo>
                      <a:pt x="1602" y="713"/>
                      <a:pt x="1605" y="708"/>
                      <a:pt x="1610" y="703"/>
                    </a:cubicBezTo>
                    <a:cubicBezTo>
                      <a:pt x="1617" y="694"/>
                      <a:pt x="1625" y="683"/>
                      <a:pt x="1631" y="676"/>
                    </a:cubicBezTo>
                    <a:cubicBezTo>
                      <a:pt x="1636" y="670"/>
                      <a:pt x="1639" y="662"/>
                      <a:pt x="1644" y="656"/>
                    </a:cubicBezTo>
                    <a:cubicBezTo>
                      <a:pt x="1648" y="648"/>
                      <a:pt x="1654" y="639"/>
                      <a:pt x="1659" y="631"/>
                    </a:cubicBezTo>
                    <a:cubicBezTo>
                      <a:pt x="1662" y="623"/>
                      <a:pt x="1664" y="617"/>
                      <a:pt x="1667" y="610"/>
                    </a:cubicBezTo>
                    <a:cubicBezTo>
                      <a:pt x="1671" y="602"/>
                      <a:pt x="1674" y="594"/>
                      <a:pt x="1677" y="585"/>
                    </a:cubicBezTo>
                    <a:cubicBezTo>
                      <a:pt x="1679" y="577"/>
                      <a:pt x="1680" y="571"/>
                      <a:pt x="1684" y="564"/>
                    </a:cubicBezTo>
                    <a:cubicBezTo>
                      <a:pt x="1685" y="556"/>
                      <a:pt x="1688" y="547"/>
                      <a:pt x="1690" y="539"/>
                    </a:cubicBezTo>
                    <a:cubicBezTo>
                      <a:pt x="1690" y="531"/>
                      <a:pt x="1690" y="524"/>
                      <a:pt x="1691" y="517"/>
                    </a:cubicBezTo>
                    <a:cubicBezTo>
                      <a:pt x="1702" y="384"/>
                      <a:pt x="1620" y="247"/>
                      <a:pt x="1444" y="144"/>
                    </a:cubicBezTo>
                    <a:cubicBezTo>
                      <a:pt x="1277" y="48"/>
                      <a:pt x="1062" y="1"/>
                      <a:pt x="845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37"/>
              <p:cNvSpPr/>
              <p:nvPr/>
            </p:nvSpPr>
            <p:spPr>
              <a:xfrm>
                <a:off x="640914" y="2328071"/>
                <a:ext cx="105027" cy="80365"/>
              </a:xfrm>
              <a:custGeom>
                <a:rect b="b" l="l" r="r" t="t"/>
                <a:pathLst>
                  <a:path extrusionOk="0" h="1147" w="1499">
                    <a:moveTo>
                      <a:pt x="0" y="0"/>
                    </a:moveTo>
                    <a:lnTo>
                      <a:pt x="0" y="100"/>
                    </a:lnTo>
                    <a:lnTo>
                      <a:pt x="1499" y="1146"/>
                    </a:lnTo>
                    <a:lnTo>
                      <a:pt x="1499" y="10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37"/>
              <p:cNvSpPr/>
              <p:nvPr/>
            </p:nvSpPr>
            <p:spPr>
              <a:xfrm>
                <a:off x="745872" y="2401219"/>
                <a:ext cx="180698" cy="101174"/>
              </a:xfrm>
              <a:custGeom>
                <a:rect b="b" l="l" r="r" t="t"/>
                <a:pathLst>
                  <a:path extrusionOk="0" h="1444" w="2579">
                    <a:moveTo>
                      <a:pt x="1" y="1"/>
                    </a:moveTo>
                    <a:lnTo>
                      <a:pt x="1" y="102"/>
                    </a:lnTo>
                    <a:cubicBezTo>
                      <a:pt x="742" y="620"/>
                      <a:pt x="1611" y="1071"/>
                      <a:pt x="2579" y="1443"/>
                    </a:cubicBezTo>
                    <a:lnTo>
                      <a:pt x="2577" y="1342"/>
                    </a:lnTo>
                    <a:cubicBezTo>
                      <a:pt x="1611" y="971"/>
                      <a:pt x="742" y="519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7"/>
              <p:cNvSpPr/>
              <p:nvPr/>
            </p:nvSpPr>
            <p:spPr>
              <a:xfrm>
                <a:off x="640914" y="2323587"/>
                <a:ext cx="299668" cy="174182"/>
              </a:xfrm>
              <a:custGeom>
                <a:rect b="b" l="l" r="r" t="t"/>
                <a:pathLst>
                  <a:path extrusionOk="0" h="2486" w="4277">
                    <a:moveTo>
                      <a:pt x="4075" y="2450"/>
                    </a:moveTo>
                    <a:cubicBezTo>
                      <a:pt x="3109" y="2079"/>
                      <a:pt x="2240" y="1627"/>
                      <a:pt x="1499" y="1109"/>
                    </a:cubicBezTo>
                    <a:lnTo>
                      <a:pt x="0" y="64"/>
                    </a:lnTo>
                    <a:lnTo>
                      <a:pt x="111" y="1"/>
                    </a:lnTo>
                    <a:lnTo>
                      <a:pt x="1909" y="872"/>
                    </a:lnTo>
                    <a:cubicBezTo>
                      <a:pt x="2803" y="1302"/>
                      <a:pt x="3577" y="1807"/>
                      <a:pt x="4217" y="2368"/>
                    </a:cubicBezTo>
                    <a:lnTo>
                      <a:pt x="4277" y="2422"/>
                    </a:lnTo>
                    <a:lnTo>
                      <a:pt x="4167" y="2485"/>
                    </a:ln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37"/>
              <p:cNvSpPr/>
              <p:nvPr/>
            </p:nvSpPr>
            <p:spPr>
              <a:xfrm>
                <a:off x="921246" y="2482285"/>
                <a:ext cx="54581" cy="123104"/>
              </a:xfrm>
              <a:custGeom>
                <a:rect b="b" l="l" r="r" t="t"/>
                <a:pathLst>
                  <a:path extrusionOk="0" h="1757" w="779">
                    <a:moveTo>
                      <a:pt x="2" y="23"/>
                    </a:moveTo>
                    <a:cubicBezTo>
                      <a:pt x="2" y="26"/>
                      <a:pt x="3" y="31"/>
                      <a:pt x="5" y="34"/>
                    </a:cubicBezTo>
                    <a:cubicBezTo>
                      <a:pt x="5" y="39"/>
                      <a:pt x="6" y="42"/>
                      <a:pt x="6" y="45"/>
                    </a:cubicBezTo>
                    <a:cubicBezTo>
                      <a:pt x="8" y="49"/>
                      <a:pt x="11" y="53"/>
                      <a:pt x="11" y="56"/>
                    </a:cubicBezTo>
                    <a:cubicBezTo>
                      <a:pt x="13" y="59"/>
                      <a:pt x="14" y="63"/>
                      <a:pt x="16" y="65"/>
                    </a:cubicBezTo>
                    <a:cubicBezTo>
                      <a:pt x="17" y="69"/>
                      <a:pt x="20" y="73"/>
                      <a:pt x="22" y="77"/>
                    </a:cubicBezTo>
                    <a:cubicBezTo>
                      <a:pt x="25" y="80"/>
                      <a:pt x="26" y="83"/>
                      <a:pt x="28" y="86"/>
                    </a:cubicBezTo>
                    <a:cubicBezTo>
                      <a:pt x="31" y="89"/>
                      <a:pt x="34" y="94"/>
                      <a:pt x="39" y="99"/>
                    </a:cubicBezTo>
                    <a:cubicBezTo>
                      <a:pt x="40" y="102"/>
                      <a:pt x="42" y="103"/>
                      <a:pt x="45" y="106"/>
                    </a:cubicBezTo>
                    <a:cubicBezTo>
                      <a:pt x="48" y="109"/>
                      <a:pt x="53" y="114"/>
                      <a:pt x="57" y="119"/>
                    </a:cubicBezTo>
                    <a:cubicBezTo>
                      <a:pt x="59" y="120"/>
                      <a:pt x="62" y="123"/>
                      <a:pt x="63" y="125"/>
                    </a:cubicBezTo>
                    <a:cubicBezTo>
                      <a:pt x="68" y="129"/>
                      <a:pt x="74" y="134"/>
                      <a:pt x="80" y="139"/>
                    </a:cubicBezTo>
                    <a:cubicBezTo>
                      <a:pt x="83" y="140"/>
                      <a:pt x="85" y="142"/>
                      <a:pt x="86" y="143"/>
                    </a:cubicBezTo>
                    <a:cubicBezTo>
                      <a:pt x="96" y="149"/>
                      <a:pt x="103" y="154"/>
                      <a:pt x="113" y="160"/>
                    </a:cubicBezTo>
                    <a:cubicBezTo>
                      <a:pt x="263" y="248"/>
                      <a:pt x="509" y="248"/>
                      <a:pt x="662" y="160"/>
                    </a:cubicBezTo>
                    <a:cubicBezTo>
                      <a:pt x="671" y="154"/>
                      <a:pt x="680" y="149"/>
                      <a:pt x="688" y="143"/>
                    </a:cubicBezTo>
                    <a:cubicBezTo>
                      <a:pt x="691" y="140"/>
                      <a:pt x="694" y="139"/>
                      <a:pt x="697" y="136"/>
                    </a:cubicBezTo>
                    <a:cubicBezTo>
                      <a:pt x="702" y="133"/>
                      <a:pt x="706" y="129"/>
                      <a:pt x="711" y="125"/>
                    </a:cubicBezTo>
                    <a:cubicBezTo>
                      <a:pt x="714" y="122"/>
                      <a:pt x="717" y="120"/>
                      <a:pt x="719" y="117"/>
                    </a:cubicBezTo>
                    <a:cubicBezTo>
                      <a:pt x="723" y="114"/>
                      <a:pt x="728" y="109"/>
                      <a:pt x="731" y="106"/>
                    </a:cubicBezTo>
                    <a:cubicBezTo>
                      <a:pt x="734" y="103"/>
                      <a:pt x="736" y="100"/>
                      <a:pt x="737" y="97"/>
                    </a:cubicBezTo>
                    <a:cubicBezTo>
                      <a:pt x="742" y="94"/>
                      <a:pt x="745" y="89"/>
                      <a:pt x="746" y="85"/>
                    </a:cubicBezTo>
                    <a:cubicBezTo>
                      <a:pt x="749" y="83"/>
                      <a:pt x="751" y="79"/>
                      <a:pt x="752" y="77"/>
                    </a:cubicBezTo>
                    <a:cubicBezTo>
                      <a:pt x="754" y="73"/>
                      <a:pt x="757" y="69"/>
                      <a:pt x="759" y="65"/>
                    </a:cubicBezTo>
                    <a:cubicBezTo>
                      <a:pt x="762" y="62"/>
                      <a:pt x="762" y="59"/>
                      <a:pt x="763" y="56"/>
                    </a:cubicBezTo>
                    <a:cubicBezTo>
                      <a:pt x="765" y="53"/>
                      <a:pt x="768" y="48"/>
                      <a:pt x="768" y="43"/>
                    </a:cubicBezTo>
                    <a:cubicBezTo>
                      <a:pt x="769" y="42"/>
                      <a:pt x="769" y="37"/>
                      <a:pt x="771" y="34"/>
                    </a:cubicBezTo>
                    <a:cubicBezTo>
                      <a:pt x="772" y="31"/>
                      <a:pt x="772" y="26"/>
                      <a:pt x="774" y="22"/>
                    </a:cubicBezTo>
                    <a:cubicBezTo>
                      <a:pt x="774" y="19"/>
                      <a:pt x="774" y="16"/>
                      <a:pt x="774" y="13"/>
                    </a:cubicBezTo>
                    <a:cubicBezTo>
                      <a:pt x="776" y="9"/>
                      <a:pt x="776" y="5"/>
                      <a:pt x="776" y="2"/>
                    </a:cubicBezTo>
                    <a:lnTo>
                      <a:pt x="776" y="0"/>
                    </a:lnTo>
                    <a:lnTo>
                      <a:pt x="777" y="1509"/>
                    </a:lnTo>
                    <a:cubicBezTo>
                      <a:pt x="779" y="1568"/>
                      <a:pt x="740" y="1626"/>
                      <a:pt x="665" y="1669"/>
                    </a:cubicBezTo>
                    <a:cubicBezTo>
                      <a:pt x="512" y="1757"/>
                      <a:pt x="266" y="1757"/>
                      <a:pt x="116" y="1669"/>
                    </a:cubicBezTo>
                    <a:cubicBezTo>
                      <a:pt x="40" y="1626"/>
                      <a:pt x="3" y="1569"/>
                      <a:pt x="3" y="1511"/>
                    </a:cubicBezTo>
                    <a:lnTo>
                      <a:pt x="0" y="3"/>
                    </a:lnTo>
                    <a:cubicBezTo>
                      <a:pt x="0" y="6"/>
                      <a:pt x="2" y="9"/>
                      <a:pt x="2" y="14"/>
                    </a:cubicBezTo>
                    <a:cubicBezTo>
                      <a:pt x="2" y="17"/>
                      <a:pt x="2" y="20"/>
                      <a:pt x="2" y="23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7"/>
              <p:cNvSpPr/>
              <p:nvPr/>
            </p:nvSpPr>
            <p:spPr>
              <a:xfrm>
                <a:off x="920825" y="2466590"/>
                <a:ext cx="54791" cy="31529"/>
              </a:xfrm>
              <a:custGeom>
                <a:rect b="b" l="l" r="r" t="t"/>
                <a:pathLst>
                  <a:path extrusionOk="0" h="450" w="782">
                    <a:moveTo>
                      <a:pt x="393" y="0"/>
                    </a:moveTo>
                    <a:cubicBezTo>
                      <a:pt x="294" y="0"/>
                      <a:pt x="195" y="22"/>
                      <a:pt x="120" y="66"/>
                    </a:cubicBezTo>
                    <a:cubicBezTo>
                      <a:pt x="39" y="113"/>
                      <a:pt x="0" y="177"/>
                      <a:pt x="6" y="238"/>
                    </a:cubicBezTo>
                    <a:cubicBezTo>
                      <a:pt x="6" y="241"/>
                      <a:pt x="6" y="244"/>
                      <a:pt x="8" y="247"/>
                    </a:cubicBezTo>
                    <a:cubicBezTo>
                      <a:pt x="8" y="250"/>
                      <a:pt x="9" y="255"/>
                      <a:pt x="9" y="258"/>
                    </a:cubicBezTo>
                    <a:cubicBezTo>
                      <a:pt x="11" y="261"/>
                      <a:pt x="11" y="264"/>
                      <a:pt x="12" y="267"/>
                    </a:cubicBezTo>
                    <a:cubicBezTo>
                      <a:pt x="14" y="272"/>
                      <a:pt x="15" y="277"/>
                      <a:pt x="17" y="280"/>
                    </a:cubicBezTo>
                    <a:cubicBezTo>
                      <a:pt x="19" y="283"/>
                      <a:pt x="20" y="286"/>
                      <a:pt x="22" y="289"/>
                    </a:cubicBezTo>
                    <a:cubicBezTo>
                      <a:pt x="23" y="293"/>
                      <a:pt x="26" y="297"/>
                      <a:pt x="28" y="301"/>
                    </a:cubicBezTo>
                    <a:cubicBezTo>
                      <a:pt x="29" y="304"/>
                      <a:pt x="32" y="307"/>
                      <a:pt x="34" y="310"/>
                    </a:cubicBezTo>
                    <a:cubicBezTo>
                      <a:pt x="37" y="313"/>
                      <a:pt x="40" y="318"/>
                      <a:pt x="43" y="323"/>
                    </a:cubicBezTo>
                    <a:cubicBezTo>
                      <a:pt x="45" y="324"/>
                      <a:pt x="48" y="327"/>
                      <a:pt x="49" y="330"/>
                    </a:cubicBezTo>
                    <a:cubicBezTo>
                      <a:pt x="54" y="333"/>
                      <a:pt x="59" y="338"/>
                      <a:pt x="63" y="343"/>
                    </a:cubicBezTo>
                    <a:cubicBezTo>
                      <a:pt x="65" y="344"/>
                      <a:pt x="66" y="347"/>
                      <a:pt x="69" y="349"/>
                    </a:cubicBezTo>
                    <a:cubicBezTo>
                      <a:pt x="74" y="353"/>
                      <a:pt x="80" y="358"/>
                      <a:pt x="86" y="363"/>
                    </a:cubicBezTo>
                    <a:cubicBezTo>
                      <a:pt x="88" y="364"/>
                      <a:pt x="91" y="366"/>
                      <a:pt x="92" y="367"/>
                    </a:cubicBezTo>
                    <a:cubicBezTo>
                      <a:pt x="100" y="373"/>
                      <a:pt x="109" y="378"/>
                      <a:pt x="119" y="384"/>
                    </a:cubicBezTo>
                    <a:cubicBezTo>
                      <a:pt x="194" y="428"/>
                      <a:pt x="293" y="450"/>
                      <a:pt x="392" y="450"/>
                    </a:cubicBezTo>
                    <a:cubicBezTo>
                      <a:pt x="492" y="450"/>
                      <a:pt x="591" y="428"/>
                      <a:pt x="666" y="384"/>
                    </a:cubicBezTo>
                    <a:cubicBezTo>
                      <a:pt x="677" y="378"/>
                      <a:pt x="685" y="373"/>
                      <a:pt x="694" y="367"/>
                    </a:cubicBezTo>
                    <a:cubicBezTo>
                      <a:pt x="697" y="364"/>
                      <a:pt x="698" y="363"/>
                      <a:pt x="702" y="360"/>
                    </a:cubicBezTo>
                    <a:cubicBezTo>
                      <a:pt x="708" y="357"/>
                      <a:pt x="712" y="353"/>
                      <a:pt x="717" y="349"/>
                    </a:cubicBezTo>
                    <a:cubicBezTo>
                      <a:pt x="720" y="346"/>
                      <a:pt x="723" y="344"/>
                      <a:pt x="725" y="341"/>
                    </a:cubicBezTo>
                    <a:cubicBezTo>
                      <a:pt x="728" y="338"/>
                      <a:pt x="732" y="333"/>
                      <a:pt x="737" y="330"/>
                    </a:cubicBezTo>
                    <a:cubicBezTo>
                      <a:pt x="738" y="327"/>
                      <a:pt x="742" y="324"/>
                      <a:pt x="743" y="321"/>
                    </a:cubicBezTo>
                    <a:cubicBezTo>
                      <a:pt x="746" y="318"/>
                      <a:pt x="749" y="313"/>
                      <a:pt x="752" y="309"/>
                    </a:cubicBezTo>
                    <a:cubicBezTo>
                      <a:pt x="755" y="307"/>
                      <a:pt x="757" y="303"/>
                      <a:pt x="758" y="301"/>
                    </a:cubicBezTo>
                    <a:cubicBezTo>
                      <a:pt x="760" y="297"/>
                      <a:pt x="763" y="293"/>
                      <a:pt x="765" y="289"/>
                    </a:cubicBezTo>
                    <a:cubicBezTo>
                      <a:pt x="766" y="286"/>
                      <a:pt x="768" y="283"/>
                      <a:pt x="768" y="280"/>
                    </a:cubicBezTo>
                    <a:cubicBezTo>
                      <a:pt x="771" y="275"/>
                      <a:pt x="772" y="272"/>
                      <a:pt x="774" y="267"/>
                    </a:cubicBezTo>
                    <a:cubicBezTo>
                      <a:pt x="775" y="264"/>
                      <a:pt x="775" y="261"/>
                      <a:pt x="777" y="258"/>
                    </a:cubicBezTo>
                    <a:cubicBezTo>
                      <a:pt x="777" y="255"/>
                      <a:pt x="778" y="250"/>
                      <a:pt x="780" y="246"/>
                    </a:cubicBezTo>
                    <a:cubicBezTo>
                      <a:pt x="780" y="243"/>
                      <a:pt x="780" y="240"/>
                      <a:pt x="780" y="237"/>
                    </a:cubicBezTo>
                    <a:cubicBezTo>
                      <a:pt x="780" y="232"/>
                      <a:pt x="782" y="229"/>
                      <a:pt x="782" y="224"/>
                    </a:cubicBezTo>
                    <a:cubicBezTo>
                      <a:pt x="782" y="167"/>
                      <a:pt x="745" y="110"/>
                      <a:pt x="669" y="67"/>
                    </a:cubicBezTo>
                    <a:cubicBezTo>
                      <a:pt x="593" y="23"/>
                      <a:pt x="493" y="0"/>
                      <a:pt x="393" y="0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37"/>
              <p:cNvSpPr/>
              <p:nvPr/>
            </p:nvSpPr>
            <p:spPr>
              <a:xfrm>
                <a:off x="923908" y="2469112"/>
                <a:ext cx="48695" cy="26485"/>
              </a:xfrm>
              <a:custGeom>
                <a:rect b="b" l="l" r="r" t="t"/>
                <a:pathLst>
                  <a:path extrusionOk="0" h="378" w="695">
                    <a:moveTo>
                      <a:pt x="351" y="1"/>
                    </a:moveTo>
                    <a:cubicBezTo>
                      <a:pt x="263" y="1"/>
                      <a:pt x="175" y="19"/>
                      <a:pt x="107" y="56"/>
                    </a:cubicBezTo>
                    <a:cubicBezTo>
                      <a:pt x="35" y="96"/>
                      <a:pt x="1" y="148"/>
                      <a:pt x="5" y="199"/>
                    </a:cubicBezTo>
                    <a:cubicBezTo>
                      <a:pt x="5" y="202"/>
                      <a:pt x="5" y="205"/>
                      <a:pt x="5" y="208"/>
                    </a:cubicBezTo>
                    <a:cubicBezTo>
                      <a:pt x="7" y="210"/>
                      <a:pt x="8" y="214"/>
                      <a:pt x="8" y="217"/>
                    </a:cubicBezTo>
                    <a:cubicBezTo>
                      <a:pt x="10" y="219"/>
                      <a:pt x="10" y="222"/>
                      <a:pt x="10" y="225"/>
                    </a:cubicBezTo>
                    <a:cubicBezTo>
                      <a:pt x="13" y="228"/>
                      <a:pt x="13" y="231"/>
                      <a:pt x="15" y="234"/>
                    </a:cubicBezTo>
                    <a:cubicBezTo>
                      <a:pt x="16" y="237"/>
                      <a:pt x="18" y="241"/>
                      <a:pt x="19" y="242"/>
                    </a:cubicBezTo>
                    <a:cubicBezTo>
                      <a:pt x="21" y="247"/>
                      <a:pt x="22" y="250"/>
                      <a:pt x="25" y="253"/>
                    </a:cubicBezTo>
                    <a:cubicBezTo>
                      <a:pt x="27" y="254"/>
                      <a:pt x="28" y="257"/>
                      <a:pt x="30" y="261"/>
                    </a:cubicBezTo>
                    <a:cubicBezTo>
                      <a:pt x="31" y="264"/>
                      <a:pt x="36" y="267"/>
                      <a:pt x="39" y="271"/>
                    </a:cubicBezTo>
                    <a:cubicBezTo>
                      <a:pt x="41" y="273"/>
                      <a:pt x="42" y="274"/>
                      <a:pt x="44" y="277"/>
                    </a:cubicBezTo>
                    <a:cubicBezTo>
                      <a:pt x="47" y="281"/>
                      <a:pt x="51" y="284"/>
                      <a:pt x="55" y="287"/>
                    </a:cubicBezTo>
                    <a:cubicBezTo>
                      <a:pt x="58" y="288"/>
                      <a:pt x="59" y="291"/>
                      <a:pt x="61" y="293"/>
                    </a:cubicBezTo>
                    <a:cubicBezTo>
                      <a:pt x="65" y="297"/>
                      <a:pt x="70" y="301"/>
                      <a:pt x="76" y="304"/>
                    </a:cubicBezTo>
                    <a:cubicBezTo>
                      <a:pt x="78" y="305"/>
                      <a:pt x="79" y="307"/>
                      <a:pt x="82" y="308"/>
                    </a:cubicBezTo>
                    <a:cubicBezTo>
                      <a:pt x="88" y="313"/>
                      <a:pt x="98" y="317"/>
                      <a:pt x="105" y="322"/>
                    </a:cubicBezTo>
                    <a:cubicBezTo>
                      <a:pt x="172" y="359"/>
                      <a:pt x="260" y="377"/>
                      <a:pt x="349" y="377"/>
                    </a:cubicBezTo>
                    <a:cubicBezTo>
                      <a:pt x="437" y="377"/>
                      <a:pt x="525" y="359"/>
                      <a:pt x="593" y="322"/>
                    </a:cubicBezTo>
                    <a:cubicBezTo>
                      <a:pt x="602" y="317"/>
                      <a:pt x="610" y="313"/>
                      <a:pt x="618" y="308"/>
                    </a:cubicBezTo>
                    <a:cubicBezTo>
                      <a:pt x="621" y="305"/>
                      <a:pt x="622" y="304"/>
                      <a:pt x="625" y="302"/>
                    </a:cubicBezTo>
                    <a:cubicBezTo>
                      <a:pt x="630" y="299"/>
                      <a:pt x="634" y="296"/>
                      <a:pt x="639" y="293"/>
                    </a:cubicBezTo>
                    <a:cubicBezTo>
                      <a:pt x="641" y="291"/>
                      <a:pt x="642" y="288"/>
                      <a:pt x="645" y="287"/>
                    </a:cubicBezTo>
                    <a:cubicBezTo>
                      <a:pt x="648" y="282"/>
                      <a:pt x="653" y="279"/>
                      <a:pt x="656" y="277"/>
                    </a:cubicBezTo>
                    <a:cubicBezTo>
                      <a:pt x="658" y="274"/>
                      <a:pt x="659" y="271"/>
                      <a:pt x="662" y="270"/>
                    </a:cubicBezTo>
                    <a:cubicBezTo>
                      <a:pt x="665" y="267"/>
                      <a:pt x="667" y="262"/>
                      <a:pt x="670" y="261"/>
                    </a:cubicBezTo>
                    <a:cubicBezTo>
                      <a:pt x="671" y="257"/>
                      <a:pt x="673" y="254"/>
                      <a:pt x="674" y="253"/>
                    </a:cubicBezTo>
                    <a:cubicBezTo>
                      <a:pt x="676" y="248"/>
                      <a:pt x="679" y="247"/>
                      <a:pt x="681" y="244"/>
                    </a:cubicBezTo>
                    <a:cubicBezTo>
                      <a:pt x="682" y="241"/>
                      <a:pt x="684" y="237"/>
                      <a:pt x="684" y="234"/>
                    </a:cubicBezTo>
                    <a:cubicBezTo>
                      <a:pt x="685" y="231"/>
                      <a:pt x="688" y="228"/>
                      <a:pt x="688" y="225"/>
                    </a:cubicBezTo>
                    <a:cubicBezTo>
                      <a:pt x="690" y="222"/>
                      <a:pt x="690" y="219"/>
                      <a:pt x="691" y="217"/>
                    </a:cubicBezTo>
                    <a:cubicBezTo>
                      <a:pt x="691" y="214"/>
                      <a:pt x="693" y="210"/>
                      <a:pt x="693" y="207"/>
                    </a:cubicBezTo>
                    <a:cubicBezTo>
                      <a:pt x="694" y="204"/>
                      <a:pt x="694" y="202"/>
                      <a:pt x="694" y="199"/>
                    </a:cubicBezTo>
                    <a:cubicBezTo>
                      <a:pt x="694" y="196"/>
                      <a:pt x="694" y="191"/>
                      <a:pt x="694" y="188"/>
                    </a:cubicBezTo>
                    <a:cubicBezTo>
                      <a:pt x="694" y="141"/>
                      <a:pt x="662" y="93"/>
                      <a:pt x="594" y="56"/>
                    </a:cubicBezTo>
                    <a:cubicBezTo>
                      <a:pt x="528" y="19"/>
                      <a:pt x="439" y="1"/>
                      <a:pt x="351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37"/>
              <p:cNvSpPr/>
              <p:nvPr/>
            </p:nvSpPr>
            <p:spPr>
              <a:xfrm>
                <a:off x="937641" y="2476609"/>
                <a:ext cx="21510" cy="11631"/>
              </a:xfrm>
              <a:custGeom>
                <a:rect b="b" l="l" r="r" t="t"/>
                <a:pathLst>
                  <a:path extrusionOk="0" h="166" w="307">
                    <a:moveTo>
                      <a:pt x="154" y="0"/>
                    </a:moveTo>
                    <a:cubicBezTo>
                      <a:pt x="115" y="0"/>
                      <a:pt x="76" y="8"/>
                      <a:pt x="46" y="24"/>
                    </a:cubicBezTo>
                    <a:cubicBezTo>
                      <a:pt x="14" y="41"/>
                      <a:pt x="0" y="64"/>
                      <a:pt x="0" y="87"/>
                    </a:cubicBezTo>
                    <a:cubicBezTo>
                      <a:pt x="0" y="89"/>
                      <a:pt x="0" y="90"/>
                      <a:pt x="2" y="90"/>
                    </a:cubicBezTo>
                    <a:cubicBezTo>
                      <a:pt x="2" y="92"/>
                      <a:pt x="2" y="94"/>
                      <a:pt x="3" y="95"/>
                    </a:cubicBezTo>
                    <a:cubicBezTo>
                      <a:pt x="3" y="97"/>
                      <a:pt x="3" y="97"/>
                      <a:pt x="3" y="98"/>
                    </a:cubicBezTo>
                    <a:cubicBezTo>
                      <a:pt x="3" y="100"/>
                      <a:pt x="5" y="101"/>
                      <a:pt x="5" y="103"/>
                    </a:cubicBezTo>
                    <a:cubicBezTo>
                      <a:pt x="6" y="104"/>
                      <a:pt x="6" y="106"/>
                      <a:pt x="6" y="106"/>
                    </a:cubicBezTo>
                    <a:cubicBezTo>
                      <a:pt x="8" y="107"/>
                      <a:pt x="9" y="109"/>
                      <a:pt x="9" y="110"/>
                    </a:cubicBezTo>
                    <a:cubicBezTo>
                      <a:pt x="11" y="112"/>
                      <a:pt x="11" y="112"/>
                      <a:pt x="12" y="114"/>
                    </a:cubicBezTo>
                    <a:cubicBezTo>
                      <a:pt x="12" y="115"/>
                      <a:pt x="14" y="118"/>
                      <a:pt x="15" y="118"/>
                    </a:cubicBezTo>
                    <a:cubicBezTo>
                      <a:pt x="17" y="120"/>
                      <a:pt x="17" y="121"/>
                      <a:pt x="17" y="121"/>
                    </a:cubicBezTo>
                    <a:cubicBezTo>
                      <a:pt x="19" y="123"/>
                      <a:pt x="22" y="124"/>
                      <a:pt x="23" y="126"/>
                    </a:cubicBezTo>
                    <a:cubicBezTo>
                      <a:pt x="25" y="127"/>
                      <a:pt x="25" y="127"/>
                      <a:pt x="26" y="129"/>
                    </a:cubicBezTo>
                    <a:cubicBezTo>
                      <a:pt x="28" y="130"/>
                      <a:pt x="29" y="132"/>
                      <a:pt x="32" y="134"/>
                    </a:cubicBezTo>
                    <a:cubicBezTo>
                      <a:pt x="34" y="134"/>
                      <a:pt x="34" y="135"/>
                      <a:pt x="35" y="135"/>
                    </a:cubicBezTo>
                    <a:cubicBezTo>
                      <a:pt x="39" y="137"/>
                      <a:pt x="42" y="140"/>
                      <a:pt x="45" y="141"/>
                    </a:cubicBezTo>
                    <a:cubicBezTo>
                      <a:pt x="75" y="157"/>
                      <a:pt x="114" y="165"/>
                      <a:pt x="153" y="165"/>
                    </a:cubicBezTo>
                    <a:cubicBezTo>
                      <a:pt x="192" y="165"/>
                      <a:pt x="232" y="157"/>
                      <a:pt x="262" y="141"/>
                    </a:cubicBezTo>
                    <a:cubicBezTo>
                      <a:pt x="265" y="140"/>
                      <a:pt x="269" y="137"/>
                      <a:pt x="272" y="135"/>
                    </a:cubicBezTo>
                    <a:cubicBezTo>
                      <a:pt x="274" y="135"/>
                      <a:pt x="274" y="134"/>
                      <a:pt x="275" y="132"/>
                    </a:cubicBezTo>
                    <a:cubicBezTo>
                      <a:pt x="277" y="130"/>
                      <a:pt x="278" y="130"/>
                      <a:pt x="282" y="129"/>
                    </a:cubicBezTo>
                    <a:cubicBezTo>
                      <a:pt x="282" y="127"/>
                      <a:pt x="283" y="126"/>
                      <a:pt x="285" y="126"/>
                    </a:cubicBezTo>
                    <a:cubicBezTo>
                      <a:pt x="286" y="124"/>
                      <a:pt x="288" y="123"/>
                      <a:pt x="289" y="121"/>
                    </a:cubicBezTo>
                    <a:cubicBezTo>
                      <a:pt x="289" y="120"/>
                      <a:pt x="291" y="120"/>
                      <a:pt x="291" y="118"/>
                    </a:cubicBezTo>
                    <a:cubicBezTo>
                      <a:pt x="292" y="117"/>
                      <a:pt x="294" y="115"/>
                      <a:pt x="295" y="114"/>
                    </a:cubicBezTo>
                    <a:cubicBezTo>
                      <a:pt x="295" y="112"/>
                      <a:pt x="297" y="112"/>
                      <a:pt x="297" y="110"/>
                    </a:cubicBezTo>
                    <a:cubicBezTo>
                      <a:pt x="298" y="109"/>
                      <a:pt x="298" y="107"/>
                      <a:pt x="300" y="106"/>
                    </a:cubicBezTo>
                    <a:cubicBezTo>
                      <a:pt x="300" y="106"/>
                      <a:pt x="302" y="104"/>
                      <a:pt x="302" y="103"/>
                    </a:cubicBezTo>
                    <a:cubicBezTo>
                      <a:pt x="302" y="101"/>
                      <a:pt x="303" y="100"/>
                      <a:pt x="305" y="98"/>
                    </a:cubicBezTo>
                    <a:cubicBezTo>
                      <a:pt x="305" y="97"/>
                      <a:pt x="305" y="97"/>
                      <a:pt x="305" y="95"/>
                    </a:cubicBezTo>
                    <a:cubicBezTo>
                      <a:pt x="305" y="94"/>
                      <a:pt x="306" y="92"/>
                      <a:pt x="306" y="90"/>
                    </a:cubicBezTo>
                    <a:cubicBezTo>
                      <a:pt x="306" y="90"/>
                      <a:pt x="306" y="89"/>
                      <a:pt x="306" y="87"/>
                    </a:cubicBezTo>
                    <a:lnTo>
                      <a:pt x="306" y="83"/>
                    </a:lnTo>
                    <a:cubicBezTo>
                      <a:pt x="306" y="61"/>
                      <a:pt x="292" y="40"/>
                      <a:pt x="262" y="24"/>
                    </a:cubicBezTo>
                    <a:cubicBezTo>
                      <a:pt x="232" y="8"/>
                      <a:pt x="193" y="0"/>
                      <a:pt x="154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37"/>
              <p:cNvSpPr/>
              <p:nvPr/>
            </p:nvSpPr>
            <p:spPr>
              <a:xfrm>
                <a:off x="930635" y="2518158"/>
                <a:ext cx="51007" cy="59135"/>
              </a:xfrm>
              <a:custGeom>
                <a:rect b="b" l="l" r="r" t="t"/>
                <a:pathLst>
                  <a:path extrusionOk="0" h="844" w="728">
                    <a:moveTo>
                      <a:pt x="0" y="0"/>
                    </a:moveTo>
                    <a:lnTo>
                      <a:pt x="2" y="100"/>
                    </a:lnTo>
                    <a:lnTo>
                      <a:pt x="728" y="843"/>
                    </a:lnTo>
                    <a:lnTo>
                      <a:pt x="728" y="7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37"/>
              <p:cNvSpPr/>
              <p:nvPr/>
            </p:nvSpPr>
            <p:spPr>
              <a:xfrm>
                <a:off x="981572" y="2570076"/>
                <a:ext cx="39306" cy="31109"/>
              </a:xfrm>
              <a:custGeom>
                <a:rect b="b" l="l" r="r" t="t"/>
                <a:pathLst>
                  <a:path extrusionOk="0" h="444" w="561">
                    <a:moveTo>
                      <a:pt x="1" y="1"/>
                    </a:moveTo>
                    <a:lnTo>
                      <a:pt x="1" y="101"/>
                    </a:lnTo>
                    <a:cubicBezTo>
                      <a:pt x="151" y="233"/>
                      <a:pt x="341" y="350"/>
                      <a:pt x="561" y="444"/>
                    </a:cubicBezTo>
                    <a:lnTo>
                      <a:pt x="561" y="344"/>
                    </a:lnTo>
                    <a:cubicBezTo>
                      <a:pt x="341" y="249"/>
                      <a:pt x="151" y="133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37"/>
              <p:cNvSpPr/>
              <p:nvPr/>
            </p:nvSpPr>
            <p:spPr>
              <a:xfrm>
                <a:off x="1020809" y="2594109"/>
                <a:ext cx="209354" cy="96690"/>
              </a:xfrm>
              <a:custGeom>
                <a:rect b="b" l="l" r="r" t="t"/>
                <a:pathLst>
                  <a:path extrusionOk="0" h="1380" w="2988">
                    <a:moveTo>
                      <a:pt x="1" y="1"/>
                    </a:moveTo>
                    <a:lnTo>
                      <a:pt x="1" y="101"/>
                    </a:lnTo>
                    <a:lnTo>
                      <a:pt x="2988" y="1379"/>
                    </a:lnTo>
                    <a:lnTo>
                      <a:pt x="2988" y="127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7"/>
              <p:cNvSpPr/>
              <p:nvPr/>
            </p:nvSpPr>
            <p:spPr>
              <a:xfrm>
                <a:off x="1230094" y="2667607"/>
                <a:ext cx="27816" cy="23192"/>
              </a:xfrm>
              <a:custGeom>
                <a:rect b="b" l="l" r="r" t="t"/>
                <a:pathLst>
                  <a:path extrusionOk="0" h="331" w="397">
                    <a:moveTo>
                      <a:pt x="396" y="1"/>
                    </a:moveTo>
                    <a:lnTo>
                      <a:pt x="1" y="230"/>
                    </a:lnTo>
                    <a:lnTo>
                      <a:pt x="1" y="330"/>
                    </a:lnTo>
                    <a:lnTo>
                      <a:pt x="396" y="102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37"/>
              <p:cNvSpPr/>
              <p:nvPr/>
            </p:nvSpPr>
            <p:spPr>
              <a:xfrm>
                <a:off x="930635" y="2492374"/>
                <a:ext cx="327274" cy="191418"/>
              </a:xfrm>
              <a:custGeom>
                <a:rect b="b" l="l" r="r" t="t"/>
                <a:pathLst>
                  <a:path extrusionOk="0" h="2732" w="4671">
                    <a:moveTo>
                      <a:pt x="526" y="353"/>
                    </a:moveTo>
                    <a:cubicBezTo>
                      <a:pt x="602" y="308"/>
                      <a:pt x="640" y="250"/>
                      <a:pt x="640" y="193"/>
                    </a:cubicBezTo>
                    <a:lnTo>
                      <a:pt x="640" y="1"/>
                    </a:lnTo>
                    <a:lnTo>
                      <a:pt x="640" y="1"/>
                    </a:lnTo>
                    <a:lnTo>
                      <a:pt x="1883" y="442"/>
                    </a:lnTo>
                    <a:cubicBezTo>
                      <a:pt x="2112" y="530"/>
                      <a:pt x="2312" y="639"/>
                      <a:pt x="2475" y="768"/>
                    </a:cubicBezTo>
                    <a:lnTo>
                      <a:pt x="4670" y="2502"/>
                    </a:lnTo>
                    <a:lnTo>
                      <a:pt x="4275" y="2731"/>
                    </a:lnTo>
                    <a:lnTo>
                      <a:pt x="1288" y="1453"/>
                    </a:lnTo>
                    <a:cubicBezTo>
                      <a:pt x="1068" y="1359"/>
                      <a:pt x="878" y="1242"/>
                      <a:pt x="728" y="1110"/>
                    </a:cubicBezTo>
                    <a:lnTo>
                      <a:pt x="0" y="368"/>
                    </a:lnTo>
                    <a:lnTo>
                      <a:pt x="5" y="365"/>
                    </a:lnTo>
                    <a:cubicBezTo>
                      <a:pt x="157" y="439"/>
                      <a:pt x="382" y="436"/>
                      <a:pt x="526" y="35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37"/>
              <p:cNvSpPr/>
              <p:nvPr/>
            </p:nvSpPr>
            <p:spPr>
              <a:xfrm>
                <a:off x="937921" y="2648129"/>
                <a:ext cx="19898" cy="178105"/>
              </a:xfrm>
              <a:custGeom>
                <a:rect b="b" l="l" r="r" t="t"/>
                <a:pathLst>
                  <a:path extrusionOk="0" h="2542" w="284">
                    <a:moveTo>
                      <a:pt x="141" y="0"/>
                    </a:moveTo>
                    <a:cubicBezTo>
                      <a:pt x="140" y="0"/>
                      <a:pt x="139" y="1"/>
                      <a:pt x="138" y="1"/>
                    </a:cubicBezTo>
                    <a:cubicBezTo>
                      <a:pt x="62" y="1"/>
                      <a:pt x="1" y="51"/>
                      <a:pt x="1" y="113"/>
                    </a:cubicBezTo>
                    <a:lnTo>
                      <a:pt x="8" y="2542"/>
                    </a:lnTo>
                    <a:cubicBezTo>
                      <a:pt x="8" y="2480"/>
                      <a:pt x="70" y="2429"/>
                      <a:pt x="145" y="2429"/>
                    </a:cubicBezTo>
                    <a:cubicBezTo>
                      <a:pt x="222" y="2429"/>
                      <a:pt x="283" y="2478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2"/>
                      <a:pt x="216" y="0"/>
                      <a:pt x="141" y="0"/>
                    </a:cubicBezTo>
                    <a:close/>
                    <a:moveTo>
                      <a:pt x="284" y="2541"/>
                    </a:moveTo>
                    <a:lnTo>
                      <a:pt x="284" y="2542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6"/>
          <p:cNvSpPr txBox="1"/>
          <p:nvPr/>
        </p:nvSpPr>
        <p:spPr>
          <a:xfrm>
            <a:off x="4621950" y="4498700"/>
            <a:ext cx="36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Fuselage Structure with the payload </a:t>
            </a:r>
            <a:r>
              <a:rPr b="1"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(gray)</a:t>
            </a:r>
            <a:endParaRPr b="1"/>
          </a:p>
        </p:txBody>
      </p:sp>
      <p:pic>
        <p:nvPicPr>
          <p:cNvPr id="845" name="Google Shape;8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975" y="2815038"/>
            <a:ext cx="4981948" cy="1683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6" name="Google Shape;846;p46"/>
          <p:cNvSpPr txBox="1"/>
          <p:nvPr/>
        </p:nvSpPr>
        <p:spPr>
          <a:xfrm>
            <a:off x="467100" y="4498700"/>
            <a:ext cx="38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Two-door drop-off mechanism (two types)</a:t>
            </a:r>
            <a:endParaRPr/>
          </a:p>
        </p:txBody>
      </p:sp>
      <p:sp>
        <p:nvSpPr>
          <p:cNvPr id="847" name="Google Shape;847;p46"/>
          <p:cNvSpPr txBox="1"/>
          <p:nvPr/>
        </p:nvSpPr>
        <p:spPr>
          <a:xfrm>
            <a:off x="7458925" y="0"/>
            <a:ext cx="16851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Johnpierre K.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48" name="Google Shape;848;p46"/>
          <p:cNvPicPr preferRelativeResize="0"/>
          <p:nvPr/>
        </p:nvPicPr>
        <p:blipFill rotWithShape="1">
          <a:blip r:embed="rId4">
            <a:alphaModFix/>
          </a:blip>
          <a:srcRect b="4443" l="0" r="0" t="0"/>
          <a:stretch/>
        </p:blipFill>
        <p:spPr>
          <a:xfrm>
            <a:off x="664600" y="2876624"/>
            <a:ext cx="3355399" cy="1683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9" name="Google Shape;849;p46"/>
          <p:cNvSpPr txBox="1"/>
          <p:nvPr>
            <p:ph type="title"/>
          </p:nvPr>
        </p:nvSpPr>
        <p:spPr>
          <a:xfrm>
            <a:off x="0" y="245000"/>
            <a:ext cx="70326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The fuselage structure includes hatch doors, strategized based on weight and durability</a:t>
            </a:r>
            <a:endParaRPr/>
          </a:p>
        </p:txBody>
      </p:sp>
      <p:sp>
        <p:nvSpPr>
          <p:cNvPr id="850" name="Google Shape;850;p46"/>
          <p:cNvSpPr txBox="1"/>
          <p:nvPr/>
        </p:nvSpPr>
        <p:spPr>
          <a:xfrm>
            <a:off x="0" y="1202300"/>
            <a:ext cx="39321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The package drops-off in-flight through a hatch door mechanism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Two types are being considered at the moment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51" name="Google Shape;851;p46"/>
          <p:cNvSpPr txBox="1"/>
          <p:nvPr/>
        </p:nvSpPr>
        <p:spPr>
          <a:xfrm>
            <a:off x="4075975" y="1202300"/>
            <a:ext cx="49821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The inner fuselage design incorporates an optimal placement of electronics around the nose and a box-shaped space for payloads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The main wing and tails are to be anchored to the skeletal airframe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852" name="Google Shape;852;p46"/>
          <p:cNvCxnSpPr/>
          <p:nvPr/>
        </p:nvCxnSpPr>
        <p:spPr>
          <a:xfrm rot="10800000">
            <a:off x="6303650" y="4026400"/>
            <a:ext cx="1581000" cy="5853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000" y="2784925"/>
            <a:ext cx="2716300" cy="8905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58" name="Google Shape;85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31087">
            <a:off x="5849179" y="1328715"/>
            <a:ext cx="3318439" cy="11147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9" name="Google Shape;859;p47"/>
          <p:cNvSpPr txBox="1"/>
          <p:nvPr/>
        </p:nvSpPr>
        <p:spPr>
          <a:xfrm>
            <a:off x="7458925" y="0"/>
            <a:ext cx="16851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Johnpierre K.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0" name="Google Shape;860;p47"/>
          <p:cNvSpPr txBox="1"/>
          <p:nvPr>
            <p:ph type="title"/>
          </p:nvPr>
        </p:nvSpPr>
        <p:spPr>
          <a:xfrm>
            <a:off x="0" y="245000"/>
            <a:ext cx="72378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Wood-based fabrication is easy and low-cost with room for structural improvement </a:t>
            </a:r>
            <a:endParaRPr/>
          </a:p>
        </p:txBody>
      </p:sp>
      <p:sp>
        <p:nvSpPr>
          <p:cNvPr id="861" name="Google Shape;861;p47"/>
          <p:cNvSpPr txBox="1"/>
          <p:nvPr/>
        </p:nvSpPr>
        <p:spPr>
          <a:xfrm>
            <a:off x="0" y="1202300"/>
            <a:ext cx="61701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The </a:t>
            </a:r>
            <a:r>
              <a:rPr b="1"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wing structure</a:t>
            </a: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 is to be constructed with wood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F49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It boasts being lightweight and customizable (by rib/spar number) for wing loading</a:t>
            </a:r>
            <a:endParaRPr b="1"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The </a:t>
            </a:r>
            <a:r>
              <a:rPr b="1"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fuselage structure</a:t>
            </a: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 is semi-monocoque with plywood skin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F49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More internal frames can be added to maintain rigidity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F49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Airframe structural integrity is heavily considered when removing excess material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2" name="Google Shape;862;p47"/>
          <p:cNvSpPr txBox="1"/>
          <p:nvPr/>
        </p:nvSpPr>
        <p:spPr>
          <a:xfrm>
            <a:off x="6327150" y="3759525"/>
            <a:ext cx="236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Fuselage and Wing </a:t>
            </a: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Structure Isometric View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48"/>
          <p:cNvSpPr txBox="1"/>
          <p:nvPr/>
        </p:nvSpPr>
        <p:spPr>
          <a:xfrm>
            <a:off x="1406250" y="5551575"/>
            <a:ext cx="69720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utfit"/>
              <a:buChar char="●"/>
            </a:pPr>
            <a:r>
              <a:rPr b="1" lang="en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3D printed for precise aerodynamic shape and internal mounts</a:t>
            </a:r>
            <a:endParaRPr b="1" sz="1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utfit"/>
              <a:buChar char="●"/>
            </a:pPr>
            <a:r>
              <a:rPr b="1" lang="en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Attached to front plywood bulkhead using bolts or embedded magnets for easy removal</a:t>
            </a:r>
            <a:endParaRPr b="1" sz="1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8" name="Google Shape;868;p48"/>
          <p:cNvSpPr txBox="1"/>
          <p:nvPr/>
        </p:nvSpPr>
        <p:spPr>
          <a:xfrm>
            <a:off x="7458925" y="0"/>
            <a:ext cx="16851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Johnpierre K.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69" name="Google Shape;8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4825" y="1325499"/>
            <a:ext cx="1603150" cy="1202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0" name="Google Shape;870;p48"/>
          <p:cNvPicPr preferRelativeResize="0"/>
          <p:nvPr/>
        </p:nvPicPr>
        <p:blipFill rotWithShape="1">
          <a:blip r:embed="rId4">
            <a:alphaModFix/>
          </a:blip>
          <a:srcRect b="0" l="10424" r="9575" t="0"/>
          <a:stretch/>
        </p:blipFill>
        <p:spPr>
          <a:xfrm>
            <a:off x="7304825" y="2636600"/>
            <a:ext cx="1603150" cy="1603177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48"/>
          <p:cNvSpPr txBox="1"/>
          <p:nvPr>
            <p:ph type="title"/>
          </p:nvPr>
        </p:nvSpPr>
        <p:spPr>
          <a:xfrm>
            <a:off x="0" y="245000"/>
            <a:ext cx="64167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Other fabrication methods for control surfaces and smaller aircraft parts</a:t>
            </a:r>
            <a:endParaRPr/>
          </a:p>
        </p:txBody>
      </p:sp>
      <p:sp>
        <p:nvSpPr>
          <p:cNvPr id="872" name="Google Shape;872;p48"/>
          <p:cNvSpPr txBox="1"/>
          <p:nvPr/>
        </p:nvSpPr>
        <p:spPr>
          <a:xfrm>
            <a:off x="0" y="1202300"/>
            <a:ext cx="70272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The </a:t>
            </a:r>
            <a:r>
              <a:rPr b="1"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control surfaces</a:t>
            </a: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 (ailerons, vertical and horizontal stabilizers) will be made from foam; an easier fabrication due to size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F49"/>
              </a:buClr>
              <a:buSzPts val="1600"/>
              <a:buFont typeface="Outfit"/>
              <a:buChar char="○"/>
            </a:pPr>
            <a:r>
              <a:rPr b="1"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Ailerons:</a:t>
            </a: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 Hinged to wing trailing edge (tape/pin hinges)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F49"/>
              </a:buClr>
              <a:buSzPts val="1600"/>
              <a:buFont typeface="Outfit"/>
              <a:buChar char="○"/>
            </a:pPr>
            <a:r>
              <a:rPr b="1"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Stabilizers:</a:t>
            </a: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 Reinforced with carbon fiber tubes; Glued to fuselage or tail boom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Nacelle, trim tabs, spinner, control horns</a:t>
            </a: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 and other small parts will be 3D printed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F49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Attached to front plywood bulkhead either using bolts or embedded magnets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9"/>
          <p:cNvSpPr txBox="1"/>
          <p:nvPr/>
        </p:nvSpPr>
        <p:spPr>
          <a:xfrm>
            <a:off x="7458925" y="0"/>
            <a:ext cx="16851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Johnpierre K.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78" name="Google Shape;878;p49"/>
          <p:cNvSpPr txBox="1"/>
          <p:nvPr/>
        </p:nvSpPr>
        <p:spPr>
          <a:xfrm>
            <a:off x="6747850" y="3246250"/>
            <a:ext cx="195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Example of tail dragger [2]</a:t>
            </a:r>
            <a:endParaRPr sz="1200"/>
          </a:p>
        </p:txBody>
      </p:sp>
      <p:sp>
        <p:nvSpPr>
          <p:cNvPr id="879" name="Google Shape;879;p49"/>
          <p:cNvSpPr txBox="1"/>
          <p:nvPr>
            <p:ph type="title"/>
          </p:nvPr>
        </p:nvSpPr>
        <p:spPr>
          <a:xfrm>
            <a:off x="0" y="245000"/>
            <a:ext cx="64167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A taildragger landing gear setup to provide better takeoff performance</a:t>
            </a:r>
            <a:endParaRPr/>
          </a:p>
        </p:txBody>
      </p:sp>
      <p:pic>
        <p:nvPicPr>
          <p:cNvPr id="880" name="Google Shape;8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200" y="1894100"/>
            <a:ext cx="2328600" cy="1352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1" name="Google Shape;881;p49"/>
          <p:cNvSpPr txBox="1"/>
          <p:nvPr/>
        </p:nvSpPr>
        <p:spPr>
          <a:xfrm>
            <a:off x="0" y="1202300"/>
            <a:ext cx="6683400" cy="3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The </a:t>
            </a:r>
            <a:r>
              <a:rPr b="1"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landing gear</a:t>
            </a: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 will be a taildragger, with two main wheels in front of CG and a wheel at the end (tail)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F49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An inclined aircraft means higher wing angle-of-attack, effectively generating better takeoff lift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2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F49"/>
              </a:buClr>
              <a:buSzPts val="1600"/>
              <a:buFont typeface="Outfit"/>
              <a:buChar char="■"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Increased ground clearance protects propeller and fuselage during rough-field operations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F49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rgbClr val="353F49"/>
                </a:solidFill>
                <a:latin typeface="Outfit"/>
                <a:ea typeface="Outfit"/>
                <a:cs typeface="Outfit"/>
                <a:sym typeface="Outfit"/>
              </a:rPr>
              <a:t>Rudder and tailwheel control are merged for simplicity and to reduce overall system weight</a:t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53F4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0"/>
          <p:cNvSpPr txBox="1"/>
          <p:nvPr>
            <p:ph type="title"/>
          </p:nvPr>
        </p:nvSpPr>
        <p:spPr>
          <a:xfrm>
            <a:off x="1284000" y="1691938"/>
            <a:ext cx="6576000" cy="12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Aerodynamics</a:t>
            </a:r>
            <a:endParaRPr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51"/>
          <p:cNvSpPr txBox="1"/>
          <p:nvPr/>
        </p:nvSpPr>
        <p:spPr>
          <a:xfrm>
            <a:off x="8048900" y="0"/>
            <a:ext cx="1095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Mark S.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92" name="Google Shape;892;p51"/>
          <p:cNvSpPr txBox="1"/>
          <p:nvPr>
            <p:ph type="title"/>
          </p:nvPr>
        </p:nvSpPr>
        <p:spPr>
          <a:xfrm>
            <a:off x="0" y="245000"/>
            <a:ext cx="66219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NACA 4412 selected — excels in providing the best lift among candidates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93" name="Google Shape;893;p51" title="pdr_aero1.jpg"/>
          <p:cNvPicPr preferRelativeResize="0"/>
          <p:nvPr/>
        </p:nvPicPr>
        <p:blipFill rotWithShape="1">
          <a:blip r:embed="rId3">
            <a:alphaModFix/>
          </a:blip>
          <a:srcRect b="57301" l="0" r="0" t="0"/>
          <a:stretch/>
        </p:blipFill>
        <p:spPr>
          <a:xfrm>
            <a:off x="4156400" y="1068800"/>
            <a:ext cx="4816500" cy="17767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894" name="Google Shape;894;p51" title="pdr_aero1.jpg"/>
          <p:cNvPicPr preferRelativeResize="0"/>
          <p:nvPr/>
        </p:nvPicPr>
        <p:blipFill rotWithShape="1">
          <a:blip r:embed="rId3">
            <a:alphaModFix/>
          </a:blip>
          <a:srcRect b="0" l="0" r="0" t="52865"/>
          <a:stretch/>
        </p:blipFill>
        <p:spPr>
          <a:xfrm>
            <a:off x="4156400" y="2845507"/>
            <a:ext cx="4816500" cy="19612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5" name="Google Shape;895;p51"/>
          <p:cNvSpPr txBox="1"/>
          <p:nvPr/>
        </p:nvSpPr>
        <p:spPr>
          <a:xfrm>
            <a:off x="0" y="1202300"/>
            <a:ext cx="4086000" cy="3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Based on the flight area’s atmospheric conditions, 25 m/s cruise speed, and a 0.2 m chord length, the </a:t>
            </a: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Reynold’s number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Re,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is around </a:t>
            </a: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340,000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But, XFOIL airfoil data for Re = </a:t>
            </a: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500,000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was used and assumed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Drag is identical, therefore, airfoil selection was based on lift.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96" name="Google Shape;89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0825" y="1893425"/>
            <a:ext cx="1413500" cy="10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2"/>
          <p:cNvSpPr txBox="1"/>
          <p:nvPr>
            <p:ph type="title"/>
          </p:nvPr>
        </p:nvSpPr>
        <p:spPr>
          <a:xfrm>
            <a:off x="0" y="245000"/>
            <a:ext cx="66219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3D aerodynamics retrieved from 2D data and some sizing assumptions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902" name="Google Shape;902;p52" title="pdr_aero2.jpg"/>
          <p:cNvPicPr preferRelativeResize="0"/>
          <p:nvPr/>
        </p:nvPicPr>
        <p:blipFill rotWithShape="1">
          <a:blip r:embed="rId3">
            <a:alphaModFix/>
          </a:blip>
          <a:srcRect b="53755" l="0" r="6568" t="0"/>
          <a:stretch/>
        </p:blipFill>
        <p:spPr>
          <a:xfrm>
            <a:off x="4228225" y="1065850"/>
            <a:ext cx="4665949" cy="1851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03" name="Google Shape;903;p52" title="pdr_aero2.jpg"/>
          <p:cNvPicPr preferRelativeResize="0"/>
          <p:nvPr/>
        </p:nvPicPr>
        <p:blipFill rotWithShape="1">
          <a:blip r:embed="rId3">
            <a:alphaModFix/>
          </a:blip>
          <a:srcRect b="0" l="0" r="6568" t="52265"/>
          <a:stretch/>
        </p:blipFill>
        <p:spPr>
          <a:xfrm>
            <a:off x="4228225" y="2916975"/>
            <a:ext cx="4665949" cy="19108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04" name="Google Shape;90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1875" y="4538300"/>
            <a:ext cx="1624600" cy="2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52"/>
          <p:cNvSpPr txBox="1"/>
          <p:nvPr/>
        </p:nvSpPr>
        <p:spPr>
          <a:xfrm>
            <a:off x="8048900" y="0"/>
            <a:ext cx="1095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Mark S.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06" name="Google Shape;906;p52"/>
          <p:cNvSpPr txBox="1"/>
          <p:nvPr/>
        </p:nvSpPr>
        <p:spPr>
          <a:xfrm>
            <a:off x="0" y="1202300"/>
            <a:ext cx="4228200" cy="3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●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Here, the  lift and drag coefficients consider </a:t>
            </a: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all 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parts of the aircraft not only the wing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The drag 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build ups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for the motor and landing gear are </a:t>
            </a: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fixed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Stabilizers are ideally sized, so changes can be made to reduce drag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1" name="Google Shape;911;p53"/>
          <p:cNvGraphicFramePr/>
          <p:nvPr/>
        </p:nvGraphicFramePr>
        <p:xfrm>
          <a:off x="775291" y="1383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{1E8C1215-AC1D-40EC-9E9A-4C48D8972B97}</a:tableStyleId>
              </a:tblPr>
              <a:tblGrid>
                <a:gridCol w="1617875"/>
                <a:gridCol w="2126325"/>
                <a:gridCol w="710075"/>
                <a:gridCol w="1741075"/>
                <a:gridCol w="1525825"/>
              </a:tblGrid>
              <a:tr h="6796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Major</a:t>
                      </a:r>
                      <a:r>
                        <a:rPr b="1" lang="en" sz="18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 Aerodynamic Parameters &amp; Values</a:t>
                      </a:r>
                      <a:endParaRPr b="1" sz="18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Main Wing Dimensions</a:t>
                      </a:r>
                      <a:endParaRPr b="1" sz="18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CL,max </a:t>
                      </a:r>
                      <a:endParaRPr b="1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1.3622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Planform Area</a:t>
                      </a:r>
                      <a:endParaRPr b="1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0.27 m</a:t>
                      </a:r>
                      <a:r>
                        <a:rPr baseline="30000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2</a:t>
                      </a:r>
                      <a:endParaRPr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CD,min</a:t>
                      </a:r>
                      <a:endParaRPr b="1" baseline="-25000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0.0363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Wing Span</a:t>
                      </a:r>
                      <a:endParaRPr b="1" baseline="-25000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1.35 m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7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(L/D),max</a:t>
                      </a:r>
                      <a:endParaRPr b="1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35.838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Chord</a:t>
                      </a:r>
                      <a:endParaRPr b="1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0.2 m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S</a:t>
                      </a:r>
                      <a:r>
                        <a:rPr b="1" baseline="-25000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wet</a:t>
                      </a: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/S</a:t>
                      </a:r>
                      <a:r>
                        <a:rPr b="1" baseline="-25000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ref</a:t>
                      </a:r>
                      <a:endParaRPr b="1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2.0480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Aspect Ratio</a:t>
                      </a:r>
                      <a:endParaRPr b="1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6.75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29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AOA (max L/D)</a:t>
                      </a:r>
                      <a:endParaRPr b="1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13.25°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Sweep</a:t>
                      </a:r>
                      <a:endParaRPr b="1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0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CD</a:t>
                      </a:r>
                      <a:r>
                        <a:rPr b="1" baseline="-25000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0</a:t>
                      </a:r>
                      <a:endParaRPr b="1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0.035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34343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Taper Ratio</a:t>
                      </a:r>
                      <a:endParaRPr b="1" sz="1600">
                        <a:solidFill>
                          <a:srgbClr val="43434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1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912" name="Google Shape;912;p53"/>
          <p:cNvSpPr txBox="1"/>
          <p:nvPr>
            <p:ph type="title"/>
          </p:nvPr>
        </p:nvSpPr>
        <p:spPr>
          <a:xfrm>
            <a:off x="0" y="245000"/>
            <a:ext cx="70920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Thus, tail sizing will determine the future drag build up, and aircraft overall performance</a:t>
            </a:r>
            <a:endParaRPr/>
          </a:p>
        </p:txBody>
      </p:sp>
      <p:sp>
        <p:nvSpPr>
          <p:cNvPr id="913" name="Google Shape;913;p53"/>
          <p:cNvSpPr txBox="1"/>
          <p:nvPr/>
        </p:nvSpPr>
        <p:spPr>
          <a:xfrm>
            <a:off x="8048900" y="0"/>
            <a:ext cx="10950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Mark S.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54"/>
          <p:cNvSpPr txBox="1"/>
          <p:nvPr>
            <p:ph type="title"/>
          </p:nvPr>
        </p:nvSpPr>
        <p:spPr>
          <a:xfrm>
            <a:off x="1284000" y="1691938"/>
            <a:ext cx="6576000" cy="12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Performance</a:t>
            </a:r>
            <a:endParaRPr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55"/>
          <p:cNvPicPr preferRelativeResize="0"/>
          <p:nvPr/>
        </p:nvPicPr>
        <p:blipFill rotWithShape="1">
          <a:blip r:embed="rId3">
            <a:alphaModFix/>
          </a:blip>
          <a:srcRect b="0" l="4536" r="6170" t="0"/>
          <a:stretch/>
        </p:blipFill>
        <p:spPr>
          <a:xfrm>
            <a:off x="4029500" y="740650"/>
            <a:ext cx="4798300" cy="40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55"/>
          <p:cNvSpPr txBox="1"/>
          <p:nvPr/>
        </p:nvSpPr>
        <p:spPr>
          <a:xfrm>
            <a:off x="0" y="1202300"/>
            <a:ext cx="39462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Char char="●"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Nominal Cruise speed of </a:t>
            </a:r>
            <a:r>
              <a:rPr b="1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20 m/s</a:t>
            </a: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requires roughly </a:t>
            </a:r>
            <a:r>
              <a:rPr b="1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30%</a:t>
            </a: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of max thrust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Char char="●"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The maximum Cruise speed at max thrust of </a:t>
            </a:r>
            <a:r>
              <a:rPr b="1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10 N</a:t>
            </a: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is roughly around </a:t>
            </a:r>
            <a:r>
              <a:rPr b="1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44 m/s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25" name="Google Shape;925;p55"/>
          <p:cNvSpPr txBox="1"/>
          <p:nvPr>
            <p:ph type="title"/>
          </p:nvPr>
        </p:nvSpPr>
        <p:spPr>
          <a:xfrm>
            <a:off x="0" y="245000"/>
            <a:ext cx="64167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At steady-level flight:</a:t>
            </a:r>
            <a:endParaRPr/>
          </a:p>
        </p:txBody>
      </p:sp>
      <p:sp>
        <p:nvSpPr>
          <p:cNvPr id="926" name="Google Shape;926;p55"/>
          <p:cNvSpPr txBox="1"/>
          <p:nvPr/>
        </p:nvSpPr>
        <p:spPr>
          <a:xfrm>
            <a:off x="7968950" y="0"/>
            <a:ext cx="11751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Justin R.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927" name="Google Shape;92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325" y="1160326"/>
            <a:ext cx="2026087" cy="69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8" name="Google Shape;928;p55"/>
          <p:cNvCxnSpPr/>
          <p:nvPr/>
        </p:nvCxnSpPr>
        <p:spPr>
          <a:xfrm flipH="1" rot="10800000">
            <a:off x="4486450" y="2120500"/>
            <a:ext cx="3540000" cy="105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29" name="Google Shape;929;p55"/>
          <p:cNvCxnSpPr/>
          <p:nvPr/>
        </p:nvCxnSpPr>
        <p:spPr>
          <a:xfrm>
            <a:off x="8031375" y="2130550"/>
            <a:ext cx="0" cy="218550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8"/>
          <p:cNvSpPr txBox="1"/>
          <p:nvPr>
            <p:ph type="title"/>
          </p:nvPr>
        </p:nvSpPr>
        <p:spPr>
          <a:xfrm>
            <a:off x="1284000" y="1691938"/>
            <a:ext cx="6576000" cy="12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RC Delivery Aircraft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4" name="Google Shape;934;p56"/>
          <p:cNvGraphicFramePr/>
          <p:nvPr/>
        </p:nvGraphicFramePr>
        <p:xfrm>
          <a:off x="354950" y="135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{42CC7DC5-9339-47EE-9A66-66DE135960DB}</a:tableStyleId>
              </a:tblPr>
              <a:tblGrid>
                <a:gridCol w="2552900"/>
                <a:gridCol w="1197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Main </a:t>
                      </a: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Parameters/Conditions</a:t>
                      </a:r>
                      <a:endParaRPr b="1"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Value</a:t>
                      </a:r>
                      <a:endParaRPr b="1"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Stall Speed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9.314 m/s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Wing loading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100 N/m^2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μ (Runway)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0.03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T/W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0.5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Takeoff Distance</a:t>
                      </a:r>
                      <a:endParaRPr b="1"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12.26 m</a:t>
                      </a:r>
                      <a:endParaRPr b="1"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pic>
        <p:nvPicPr>
          <p:cNvPr id="935" name="Google Shape;935;p56" title="takeoff simplifie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475" y="1817625"/>
            <a:ext cx="4588449" cy="1508250"/>
          </a:xfrm>
          <a:prstGeom prst="rect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6" name="Google Shape;936;p56"/>
          <p:cNvSpPr txBox="1"/>
          <p:nvPr/>
        </p:nvSpPr>
        <p:spPr>
          <a:xfrm>
            <a:off x="4400450" y="3325875"/>
            <a:ext cx="4588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Ground roll distance equations from [1] Raymer 2018</a:t>
            </a:r>
            <a:endParaRPr sz="1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37" name="Google Shape;937;p56"/>
          <p:cNvSpPr txBox="1"/>
          <p:nvPr>
            <p:ph type="title"/>
          </p:nvPr>
        </p:nvSpPr>
        <p:spPr>
          <a:xfrm>
            <a:off x="0" y="245000"/>
            <a:ext cx="64167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An overall takeoff distance of 12.26m at 70% takeoff speed</a:t>
            </a:r>
            <a:endParaRPr/>
          </a:p>
        </p:txBody>
      </p:sp>
      <p:sp>
        <p:nvSpPr>
          <p:cNvPr id="938" name="Google Shape;938;p56"/>
          <p:cNvSpPr txBox="1"/>
          <p:nvPr/>
        </p:nvSpPr>
        <p:spPr>
          <a:xfrm>
            <a:off x="7968950" y="0"/>
            <a:ext cx="11751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Justin R.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3" name="Google Shape;943;p57"/>
          <p:cNvGraphicFramePr/>
          <p:nvPr/>
        </p:nvGraphicFramePr>
        <p:xfrm>
          <a:off x="434425" y="162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{42CC7DC5-9339-47EE-9A66-66DE135960DB}</a:tableStyleId>
              </a:tblPr>
              <a:tblGrid>
                <a:gridCol w="2446750"/>
                <a:gridCol w="858425"/>
              </a:tblGrid>
              <a:tr h="70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Main Parameters/Conditions</a:t>
                      </a:r>
                      <a:endParaRPr b="1"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Value</a:t>
                      </a:r>
                      <a:endParaRPr b="1"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n (Load Factor)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4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𝜸 (Climb Angle)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15 deg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944" name="Google Shape;944;p57" title="Manuevering Carpe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825" y="1033800"/>
            <a:ext cx="4984150" cy="3695800"/>
          </a:xfrm>
          <a:prstGeom prst="rect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5" name="Google Shape;945;p57"/>
          <p:cNvSpPr txBox="1"/>
          <p:nvPr/>
        </p:nvSpPr>
        <p:spPr>
          <a:xfrm>
            <a:off x="7968950" y="0"/>
            <a:ext cx="11751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Justin R.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46" name="Google Shape;946;p57"/>
          <p:cNvSpPr txBox="1"/>
          <p:nvPr>
            <p:ph type="title"/>
          </p:nvPr>
        </p:nvSpPr>
        <p:spPr>
          <a:xfrm>
            <a:off x="0" y="245000"/>
            <a:ext cx="64167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Agile performance at Climb and Maneuver</a:t>
            </a:r>
            <a:endParaRPr/>
          </a:p>
        </p:txBody>
      </p:sp>
      <p:pic>
        <p:nvPicPr>
          <p:cNvPr id="947" name="Google Shape;9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425" y="4386550"/>
            <a:ext cx="1936825" cy="3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250" y="1121175"/>
            <a:ext cx="33051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4300" y="1320150"/>
            <a:ext cx="1301485" cy="9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58"/>
          <p:cNvSpPr txBox="1"/>
          <p:nvPr>
            <p:ph type="title"/>
          </p:nvPr>
        </p:nvSpPr>
        <p:spPr>
          <a:xfrm>
            <a:off x="1284000" y="1691938"/>
            <a:ext cx="6576000" cy="12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Propulsion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59"/>
          <p:cNvSpPr txBox="1"/>
          <p:nvPr/>
        </p:nvSpPr>
        <p:spPr>
          <a:xfrm>
            <a:off x="8086800" y="0"/>
            <a:ext cx="1057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Jeff B.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60" name="Google Shape;960;p59"/>
          <p:cNvSpPr txBox="1"/>
          <p:nvPr>
            <p:ph type="title"/>
          </p:nvPr>
        </p:nvSpPr>
        <p:spPr>
          <a:xfrm>
            <a:off x="0" y="245000"/>
            <a:ext cx="66009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Main Constraints for Propeller Selection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61" name="Google Shape;961;p59"/>
          <p:cNvSpPr txBox="1"/>
          <p:nvPr/>
        </p:nvSpPr>
        <p:spPr>
          <a:xfrm>
            <a:off x="0" y="1192400"/>
            <a:ext cx="63672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●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The motor is fixed </a:t>
            </a: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Cobra C-2217/16 Brushless Kv = 1180</a:t>
            </a:r>
            <a:endParaRPr b="1"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0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●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Assumed operating range of 50-80% of maximum (~13100 RPM) at cruise, which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is </a:t>
            </a: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6500 - 10500 RPM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0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●"/>
            </a:pP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3 N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minimum thrust, from performance, needed to maintain nominal cruise speed.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60"/>
          <p:cNvSpPr txBox="1"/>
          <p:nvPr/>
        </p:nvSpPr>
        <p:spPr>
          <a:xfrm>
            <a:off x="8086800" y="0"/>
            <a:ext cx="1057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Jeff B.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67" name="Google Shape;967;p60"/>
          <p:cNvSpPr txBox="1"/>
          <p:nvPr>
            <p:ph type="title"/>
          </p:nvPr>
        </p:nvSpPr>
        <p:spPr>
          <a:xfrm>
            <a:off x="0" y="242850"/>
            <a:ext cx="55884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Initial tests </a:t>
            </a: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revealed</a:t>
            </a: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 9x6E and 8x6E were most promising candidates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968" name="Google Shape;9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100" y="1344775"/>
            <a:ext cx="1336225" cy="126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9" name="Google Shape;969;p60"/>
          <p:cNvGrpSpPr/>
          <p:nvPr/>
        </p:nvGrpSpPr>
        <p:grpSpPr>
          <a:xfrm>
            <a:off x="2443200" y="1040900"/>
            <a:ext cx="6392850" cy="3841887"/>
            <a:chOff x="2443200" y="1040900"/>
            <a:chExt cx="6392850" cy="3841887"/>
          </a:xfrm>
        </p:grpSpPr>
        <p:pic>
          <p:nvPicPr>
            <p:cNvPr id="970" name="Google Shape;970;p60" title="Eff vs Advance Ratio 9000RPM.png"/>
            <p:cNvPicPr preferRelativeResize="0"/>
            <p:nvPr/>
          </p:nvPicPr>
          <p:blipFill rotWithShape="1">
            <a:blip r:embed="rId4">
              <a:alphaModFix/>
            </a:blip>
            <a:srcRect b="0" l="79" r="79" t="0"/>
            <a:stretch/>
          </p:blipFill>
          <p:spPr>
            <a:xfrm>
              <a:off x="2443200" y="1040912"/>
              <a:ext cx="6392850" cy="38418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971" name="Google Shape;971;p60"/>
            <p:cNvPicPr preferRelativeResize="0"/>
            <p:nvPr/>
          </p:nvPicPr>
          <p:blipFill rotWithShape="1">
            <a:blip r:embed="rId5">
              <a:alphaModFix/>
            </a:blip>
            <a:srcRect b="24385" l="0" r="0" t="0"/>
            <a:stretch/>
          </p:blipFill>
          <p:spPr>
            <a:xfrm>
              <a:off x="5037975" y="4691700"/>
              <a:ext cx="1449700" cy="19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6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18688" y="1040900"/>
              <a:ext cx="2176019" cy="19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6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443200" y="2299575"/>
              <a:ext cx="196650" cy="11430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74" name="Google Shape;974;p60"/>
          <p:cNvCxnSpPr/>
          <p:nvPr/>
        </p:nvCxnSpPr>
        <p:spPr>
          <a:xfrm>
            <a:off x="4365600" y="4887975"/>
            <a:ext cx="2482200" cy="900"/>
          </a:xfrm>
          <a:prstGeom prst="straightConnector1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1"/>
          <p:cNvSpPr txBox="1"/>
          <p:nvPr/>
        </p:nvSpPr>
        <p:spPr>
          <a:xfrm>
            <a:off x="8086800" y="0"/>
            <a:ext cx="1057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Jeff B.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80" name="Google Shape;980;p61"/>
          <p:cNvSpPr txBox="1"/>
          <p:nvPr>
            <p:ph type="title"/>
          </p:nvPr>
        </p:nvSpPr>
        <p:spPr>
          <a:xfrm>
            <a:off x="0" y="245000"/>
            <a:ext cx="66009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The 9x6E best meets the propulsion requirements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</p:txBody>
      </p:sp>
      <p:graphicFrame>
        <p:nvGraphicFramePr>
          <p:cNvPr id="981" name="Google Shape;981;p61"/>
          <p:cNvGraphicFramePr/>
          <p:nvPr/>
        </p:nvGraphicFramePr>
        <p:xfrm>
          <a:off x="831038" y="122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{42CC7DC5-9339-47EE-9A66-66DE135960DB}</a:tableStyleId>
              </a:tblPr>
              <a:tblGrid>
                <a:gridCol w="1068850"/>
                <a:gridCol w="888425"/>
                <a:gridCol w="1249250"/>
                <a:gridCol w="1068850"/>
                <a:gridCol w="1032425"/>
                <a:gridCol w="1190275"/>
                <a:gridCol w="983850"/>
              </a:tblGrid>
              <a:tr h="663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Propeller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ƞ</a:t>
                      </a:r>
                      <a:endParaRPr sz="1600"/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Thrust [N]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Torque [Nm]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Power [W]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Advance ratio [</a:t>
                      </a: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J]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 [RPM]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9x6E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0.724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3.75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.112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105.29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0.583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9000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1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8x6E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C0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0.736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C0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2.66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C0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0.077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C0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72.20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C0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0.655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C0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9000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C0BF"/>
                    </a:solidFill>
                  </a:tcPr>
                </a:tc>
              </a:tr>
            </a:tbl>
          </a:graphicData>
        </a:graphic>
      </p:graphicFrame>
      <p:sp>
        <p:nvSpPr>
          <p:cNvPr id="982" name="Google Shape;982;p61"/>
          <p:cNvSpPr txBox="1"/>
          <p:nvPr/>
        </p:nvSpPr>
        <p:spPr>
          <a:xfrm>
            <a:off x="0" y="2748325"/>
            <a:ext cx="8392500" cy="20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●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8x6E </a:t>
            </a: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propeller demonstrated the highest efficiency</a:t>
            </a:r>
            <a:endParaRPr sz="2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2743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But, it </a:t>
            </a: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fails 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to meet required </a:t>
            </a: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3 N 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of thrust at 9000RPM 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0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●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9x6E </a:t>
            </a: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produces 3.75 N 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at slightly less efficiency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62"/>
          <p:cNvSpPr txBox="1"/>
          <p:nvPr>
            <p:ph type="title"/>
          </p:nvPr>
        </p:nvSpPr>
        <p:spPr>
          <a:xfrm>
            <a:off x="1284000" y="1691938"/>
            <a:ext cx="6576000" cy="12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Structures and Weights</a:t>
            </a:r>
            <a:endParaRPr sz="3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63"/>
          <p:cNvSpPr txBox="1"/>
          <p:nvPr/>
        </p:nvSpPr>
        <p:spPr>
          <a:xfrm>
            <a:off x="604775" y="4299800"/>
            <a:ext cx="3759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Heaviest is Payload 1 followed by Fuselage and Wing</a:t>
            </a:r>
            <a:endParaRPr sz="155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93" name="Google Shape;993;p63"/>
          <p:cNvSpPr txBox="1"/>
          <p:nvPr/>
        </p:nvSpPr>
        <p:spPr>
          <a:xfrm>
            <a:off x="7961100" y="0"/>
            <a:ext cx="11829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Justin R.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994" name="Google Shape;994;p63" title="Weight breakdown 1.png"/>
          <p:cNvPicPr preferRelativeResize="0"/>
          <p:nvPr/>
        </p:nvPicPr>
        <p:blipFill rotWithShape="1">
          <a:blip r:embed="rId3">
            <a:alphaModFix/>
          </a:blip>
          <a:srcRect b="0" l="6579" r="2287" t="0"/>
          <a:stretch/>
        </p:blipFill>
        <p:spPr>
          <a:xfrm>
            <a:off x="803575" y="1122750"/>
            <a:ext cx="3095975" cy="28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63" title="Weight breakdown 2.png"/>
          <p:cNvPicPr preferRelativeResize="0"/>
          <p:nvPr/>
        </p:nvPicPr>
        <p:blipFill rotWithShape="1">
          <a:blip r:embed="rId4">
            <a:alphaModFix/>
          </a:blip>
          <a:srcRect b="0" l="8155" r="0" t="0"/>
          <a:stretch/>
        </p:blipFill>
        <p:spPr>
          <a:xfrm>
            <a:off x="4785025" y="1122750"/>
            <a:ext cx="3705243" cy="317705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3"/>
          <p:cNvSpPr txBox="1"/>
          <p:nvPr/>
        </p:nvSpPr>
        <p:spPr>
          <a:xfrm>
            <a:off x="4843200" y="4474825"/>
            <a:ext cx="390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2/3’s Wood (Balsa &amp; Plywood) 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997" name="Google Shape;997;p63"/>
          <p:cNvCxnSpPr/>
          <p:nvPr/>
        </p:nvCxnSpPr>
        <p:spPr>
          <a:xfrm flipH="1">
            <a:off x="4566450" y="1122738"/>
            <a:ext cx="15900" cy="374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8" name="Google Shape;998;p63"/>
          <p:cNvSpPr txBox="1"/>
          <p:nvPr>
            <p:ph type="title"/>
          </p:nvPr>
        </p:nvSpPr>
        <p:spPr>
          <a:xfrm>
            <a:off x="0" y="245000"/>
            <a:ext cx="68844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The initial weight breakdown shows aircraft being </a:t>
            </a: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2/3s</a:t>
            </a: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 wood and largely Payload 1  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99" name="Google Shape;999;p63"/>
          <p:cNvSpPr txBox="1"/>
          <p:nvPr/>
        </p:nvSpPr>
        <p:spPr>
          <a:xfrm>
            <a:off x="76000" y="3594025"/>
            <a:ext cx="14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Total Gross </a:t>
            </a:r>
            <a:endParaRPr b="1"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Weight: 2 kg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4" name="Google Shape;1004;p64"/>
          <p:cNvGraphicFramePr/>
          <p:nvPr/>
        </p:nvGraphicFramePr>
        <p:xfrm>
          <a:off x="492900" y="147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{42CC7DC5-9339-47EE-9A66-66DE135960DB}</a:tableStyleId>
              </a:tblPr>
              <a:tblGrid>
                <a:gridCol w="3132950"/>
                <a:gridCol w="959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Initial Parameters</a:t>
                      </a:r>
                      <a:endParaRPr b="1"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Value</a:t>
                      </a:r>
                      <a:endParaRPr b="1"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Horizontal Tail Volume Coefficient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0.35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Vertical</a:t>
                      </a: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 Tail Volume Coefficient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0.04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5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Lever arm (Horizontal Tail)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0.42 m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Lever arm (Vertical Tail)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0.42 m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005" name="Google Shape;1005;p64"/>
          <p:cNvSpPr/>
          <p:nvPr/>
        </p:nvSpPr>
        <p:spPr>
          <a:xfrm>
            <a:off x="4776738" y="2327950"/>
            <a:ext cx="817800" cy="92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graphicFrame>
        <p:nvGraphicFramePr>
          <p:cNvPr id="1006" name="Google Shape;1006;p64"/>
          <p:cNvGraphicFramePr/>
          <p:nvPr/>
        </p:nvGraphicFramePr>
        <p:xfrm>
          <a:off x="5785900" y="165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{42CC7DC5-9339-47EE-9A66-66DE135960DB}</a:tableStyleId>
              </a:tblPr>
              <a:tblGrid>
                <a:gridCol w="1668375"/>
                <a:gridCol w="1274350"/>
              </a:tblGrid>
              <a:tr h="54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Design Parameters</a:t>
                      </a:r>
                      <a:endParaRPr b="1"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Value</a:t>
                      </a:r>
                      <a:endParaRPr b="1"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Planform Area (HT)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0.045 sq m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Planform Area (VT)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0.0347 sq m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007" name="Google Shape;1007;p64"/>
          <p:cNvSpPr txBox="1"/>
          <p:nvPr/>
        </p:nvSpPr>
        <p:spPr>
          <a:xfrm>
            <a:off x="7961100" y="0"/>
            <a:ext cx="11829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Justin R.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08" name="Google Shape;1008;p64"/>
          <p:cNvSpPr txBox="1"/>
          <p:nvPr>
            <p:ph type="title"/>
          </p:nvPr>
        </p:nvSpPr>
        <p:spPr>
          <a:xfrm>
            <a:off x="0" y="245000"/>
            <a:ext cx="67788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The tail sizing needed for stable flight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3" name="Google Shape;1013;p65"/>
          <p:cNvGraphicFramePr/>
          <p:nvPr/>
        </p:nvGraphicFramePr>
        <p:xfrm>
          <a:off x="669150" y="129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{42CC7DC5-9339-47EE-9A66-66DE135960DB}</a:tableStyleId>
              </a:tblPr>
              <a:tblGrid>
                <a:gridCol w="2577700"/>
                <a:gridCol w="1328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Parameter</a:t>
                      </a:r>
                      <a:endParaRPr b="1"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% from MAC</a:t>
                      </a:r>
                      <a:endParaRPr b="1"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Neutral Point 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58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CG (Empty Flight)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24.73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CG (with Payloads 1 &amp; 2)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24.05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CG </a:t>
                      </a: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(</a:t>
                      </a: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with </a:t>
                      </a: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Payload 1</a:t>
                      </a: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)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23.97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Static Margin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17</a:t>
                      </a: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%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sp>
        <p:nvSpPr>
          <p:cNvPr id="1014" name="Google Shape;1014;p65"/>
          <p:cNvSpPr txBox="1"/>
          <p:nvPr/>
        </p:nvSpPr>
        <p:spPr>
          <a:xfrm>
            <a:off x="4575425" y="1291725"/>
            <a:ext cx="3733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●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Very stable flight due to static margin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●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CG is slightly forward of quarter chord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●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Room for later changes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15" name="Google Shape;1015;p65"/>
          <p:cNvSpPr txBox="1"/>
          <p:nvPr/>
        </p:nvSpPr>
        <p:spPr>
          <a:xfrm>
            <a:off x="7961100" y="0"/>
            <a:ext cx="11829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Justin R.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16" name="Google Shape;1016;p65"/>
          <p:cNvSpPr txBox="1"/>
          <p:nvPr>
            <p:ph type="title"/>
          </p:nvPr>
        </p:nvSpPr>
        <p:spPr>
          <a:xfrm>
            <a:off x="0" y="245000"/>
            <a:ext cx="67788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The aircraft is stable in all 3 configurations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9"/>
          <p:cNvSpPr txBox="1"/>
          <p:nvPr/>
        </p:nvSpPr>
        <p:spPr>
          <a:xfrm>
            <a:off x="0" y="1237550"/>
            <a:ext cx="5631900" cy="3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Char char="●"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Enables rapid delivery of critical supplies to remote environments.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Char char="●"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Improves supply chain logistics by increasing short-range delivery capability.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Char char="●"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Enhances delivery efficiency while lowering environmental impact.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1" name="Google Shape;791;p39"/>
          <p:cNvSpPr txBox="1"/>
          <p:nvPr>
            <p:ph idx="4294967295" type="title"/>
          </p:nvPr>
        </p:nvSpPr>
        <p:spPr>
          <a:xfrm>
            <a:off x="0" y="316850"/>
            <a:ext cx="72330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A RC size delivery aircraft have many real life applications: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2" name="Google Shape;792;p39"/>
          <p:cNvSpPr txBox="1"/>
          <p:nvPr/>
        </p:nvSpPr>
        <p:spPr>
          <a:xfrm>
            <a:off x="7833325" y="0"/>
            <a:ext cx="13107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Joseph T.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93" name="Google Shape;7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600" y="1062486"/>
            <a:ext cx="2964749" cy="198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2600" y="2785168"/>
            <a:ext cx="2964751" cy="1756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66"/>
          <p:cNvSpPr txBox="1"/>
          <p:nvPr>
            <p:ph type="title"/>
          </p:nvPr>
        </p:nvSpPr>
        <p:spPr>
          <a:xfrm>
            <a:off x="1284000" y="1691938"/>
            <a:ext cx="6576000" cy="12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Future Improvements</a:t>
            </a:r>
            <a:endParaRPr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7"/>
          <p:cNvSpPr txBox="1"/>
          <p:nvPr/>
        </p:nvSpPr>
        <p:spPr>
          <a:xfrm>
            <a:off x="7969800" y="0"/>
            <a:ext cx="1174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Joseph T.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27" name="Google Shape;1027;p67"/>
          <p:cNvSpPr txBox="1"/>
          <p:nvPr>
            <p:ph type="title"/>
          </p:nvPr>
        </p:nvSpPr>
        <p:spPr>
          <a:xfrm>
            <a:off x="0" y="245000"/>
            <a:ext cx="58518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Preparations and Plan for the FDR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28" name="Google Shape;1028;p67"/>
          <p:cNvSpPr txBox="1"/>
          <p:nvPr/>
        </p:nvSpPr>
        <p:spPr>
          <a:xfrm>
            <a:off x="0" y="1192400"/>
            <a:ext cx="8513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Char char="●"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Revise and refine 3D aerodynamic and stability analysis with our final aircraft design.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Char char="●"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Prototype and test the payload drop-off mechanisms for reliability and control.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Char char="●"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Explore integration of foam/carbon fiber materials for control surfaces and tail.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68"/>
          <p:cNvSpPr txBox="1"/>
          <p:nvPr>
            <p:ph type="title"/>
          </p:nvPr>
        </p:nvSpPr>
        <p:spPr>
          <a:xfrm>
            <a:off x="0" y="245000"/>
            <a:ext cx="66486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034" name="Google Shape;1034;p68"/>
          <p:cNvSpPr txBox="1"/>
          <p:nvPr/>
        </p:nvSpPr>
        <p:spPr>
          <a:xfrm>
            <a:off x="603425" y="1246450"/>
            <a:ext cx="8064900" cy="3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[1]  - Raymer, Daniel P. </a:t>
            </a:r>
            <a:r>
              <a:rPr i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Aircraft Design: A Conceptual Approach: A Conceptual Approach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 6th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ed., American Institute of Aeronautics and Astronautics Inc, 2018.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[2] - https://www.airliners.net/photo/Stick-n-Rudder/Aeropro-Eurofox-2K-Taildragger/6372355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[3] - Hwang. J. Lecture 01 - Introduction. MAE 155B. University of California San Diego</a:t>
            </a:r>
            <a:endParaRPr sz="1600" u="sng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hlink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5" name="Google Shape;1035;p68"/>
          <p:cNvGrpSpPr/>
          <p:nvPr/>
        </p:nvGrpSpPr>
        <p:grpSpPr>
          <a:xfrm flipH="1">
            <a:off x="8120186" y="2082549"/>
            <a:ext cx="901796" cy="2715386"/>
            <a:chOff x="4151450" y="18288"/>
            <a:chExt cx="2094278" cy="5794677"/>
          </a:xfrm>
        </p:grpSpPr>
        <p:grpSp>
          <p:nvGrpSpPr>
            <p:cNvPr id="1036" name="Google Shape;1036;p68"/>
            <p:cNvGrpSpPr/>
            <p:nvPr/>
          </p:nvGrpSpPr>
          <p:grpSpPr>
            <a:xfrm>
              <a:off x="4151450" y="18288"/>
              <a:ext cx="2094278" cy="5794677"/>
              <a:chOff x="4151450" y="18288"/>
              <a:chExt cx="2094278" cy="5794677"/>
            </a:xfrm>
          </p:grpSpPr>
          <p:sp>
            <p:nvSpPr>
              <p:cNvPr id="1037" name="Google Shape;1037;p68"/>
              <p:cNvSpPr/>
              <p:nvPr/>
            </p:nvSpPr>
            <p:spPr>
              <a:xfrm>
                <a:off x="4781268" y="5147056"/>
                <a:ext cx="746340" cy="398893"/>
              </a:xfrm>
              <a:custGeom>
                <a:rect b="b" l="l" r="r" t="t"/>
                <a:pathLst>
                  <a:path extrusionOk="0" h="2078" w="3888">
                    <a:moveTo>
                      <a:pt x="119" y="0"/>
                    </a:moveTo>
                    <a:cubicBezTo>
                      <a:pt x="119" y="0"/>
                      <a:pt x="1" y="297"/>
                      <a:pt x="5" y="408"/>
                    </a:cubicBezTo>
                    <a:cubicBezTo>
                      <a:pt x="8" y="517"/>
                      <a:pt x="10" y="558"/>
                      <a:pt x="10" y="558"/>
                    </a:cubicBezTo>
                    <a:cubicBezTo>
                      <a:pt x="10" y="558"/>
                      <a:pt x="62" y="715"/>
                      <a:pt x="216" y="766"/>
                    </a:cubicBezTo>
                    <a:cubicBezTo>
                      <a:pt x="368" y="817"/>
                      <a:pt x="639" y="960"/>
                      <a:pt x="874" y="991"/>
                    </a:cubicBezTo>
                    <a:cubicBezTo>
                      <a:pt x="1110" y="1021"/>
                      <a:pt x="1216" y="1008"/>
                      <a:pt x="1313" y="1032"/>
                    </a:cubicBezTo>
                    <a:cubicBezTo>
                      <a:pt x="1411" y="1057"/>
                      <a:pt x="1665" y="1275"/>
                      <a:pt x="1699" y="1326"/>
                    </a:cubicBezTo>
                    <a:cubicBezTo>
                      <a:pt x="1731" y="1375"/>
                      <a:pt x="1906" y="1577"/>
                      <a:pt x="2076" y="1695"/>
                    </a:cubicBezTo>
                    <a:cubicBezTo>
                      <a:pt x="2245" y="1814"/>
                      <a:pt x="2943" y="2026"/>
                      <a:pt x="2943" y="2026"/>
                    </a:cubicBezTo>
                    <a:cubicBezTo>
                      <a:pt x="2943" y="2026"/>
                      <a:pt x="3194" y="2077"/>
                      <a:pt x="3369" y="2077"/>
                    </a:cubicBezTo>
                    <a:cubicBezTo>
                      <a:pt x="3388" y="2077"/>
                      <a:pt x="3406" y="2076"/>
                      <a:pt x="3423" y="2075"/>
                    </a:cubicBezTo>
                    <a:cubicBezTo>
                      <a:pt x="3594" y="2063"/>
                      <a:pt x="3772" y="1884"/>
                      <a:pt x="3812" y="1852"/>
                    </a:cubicBezTo>
                    <a:cubicBezTo>
                      <a:pt x="3852" y="1820"/>
                      <a:pt x="3888" y="1534"/>
                      <a:pt x="3888" y="1534"/>
                    </a:cubicBezTo>
                    <a:cubicBezTo>
                      <a:pt x="3888" y="1534"/>
                      <a:pt x="1676" y="434"/>
                      <a:pt x="1333" y="340"/>
                    </a:cubicBezTo>
                    <a:cubicBezTo>
                      <a:pt x="988" y="248"/>
                      <a:pt x="119" y="0"/>
                      <a:pt x="119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68"/>
              <p:cNvSpPr/>
              <p:nvPr/>
            </p:nvSpPr>
            <p:spPr>
              <a:xfrm>
                <a:off x="5280554" y="1635353"/>
                <a:ext cx="833874" cy="860365"/>
              </a:xfrm>
              <a:custGeom>
                <a:rect b="b" l="l" r="r" t="t"/>
                <a:pathLst>
                  <a:path extrusionOk="0" h="4482" w="4344">
                    <a:moveTo>
                      <a:pt x="1116" y="0"/>
                    </a:moveTo>
                    <a:cubicBezTo>
                      <a:pt x="1116" y="0"/>
                      <a:pt x="1" y="220"/>
                      <a:pt x="1" y="242"/>
                    </a:cubicBezTo>
                    <a:cubicBezTo>
                      <a:pt x="1" y="262"/>
                      <a:pt x="105" y="1975"/>
                      <a:pt x="162" y="2129"/>
                    </a:cubicBezTo>
                    <a:cubicBezTo>
                      <a:pt x="219" y="2283"/>
                      <a:pt x="731" y="2964"/>
                      <a:pt x="985" y="3138"/>
                    </a:cubicBezTo>
                    <a:cubicBezTo>
                      <a:pt x="1239" y="3312"/>
                      <a:pt x="2560" y="3896"/>
                      <a:pt x="2560" y="3896"/>
                    </a:cubicBezTo>
                    <a:cubicBezTo>
                      <a:pt x="2560" y="3896"/>
                      <a:pt x="2572" y="3892"/>
                      <a:pt x="2583" y="3892"/>
                    </a:cubicBezTo>
                    <a:cubicBezTo>
                      <a:pt x="2597" y="3892"/>
                      <a:pt x="2610" y="3900"/>
                      <a:pt x="2586" y="3936"/>
                    </a:cubicBezTo>
                    <a:cubicBezTo>
                      <a:pt x="2548" y="4000"/>
                      <a:pt x="2705" y="4259"/>
                      <a:pt x="2705" y="4259"/>
                    </a:cubicBezTo>
                    <a:lnTo>
                      <a:pt x="3006" y="4467"/>
                    </a:lnTo>
                    <a:cubicBezTo>
                      <a:pt x="3006" y="4467"/>
                      <a:pt x="3124" y="4482"/>
                      <a:pt x="3288" y="4482"/>
                    </a:cubicBezTo>
                    <a:cubicBezTo>
                      <a:pt x="3384" y="4482"/>
                      <a:pt x="3495" y="4477"/>
                      <a:pt x="3608" y="4461"/>
                    </a:cubicBezTo>
                    <a:cubicBezTo>
                      <a:pt x="3914" y="4419"/>
                      <a:pt x="4231" y="4203"/>
                      <a:pt x="4231" y="4203"/>
                    </a:cubicBezTo>
                    <a:cubicBezTo>
                      <a:pt x="4231" y="4203"/>
                      <a:pt x="4343" y="3687"/>
                      <a:pt x="4311" y="3637"/>
                    </a:cubicBezTo>
                    <a:cubicBezTo>
                      <a:pt x="4277" y="3586"/>
                      <a:pt x="3856" y="3329"/>
                      <a:pt x="3836" y="3320"/>
                    </a:cubicBezTo>
                    <a:cubicBezTo>
                      <a:pt x="3814" y="3309"/>
                      <a:pt x="3482" y="3278"/>
                      <a:pt x="3482" y="3278"/>
                    </a:cubicBezTo>
                    <a:cubicBezTo>
                      <a:pt x="3482" y="3278"/>
                      <a:pt x="3086" y="3166"/>
                      <a:pt x="3017" y="3106"/>
                    </a:cubicBezTo>
                    <a:cubicBezTo>
                      <a:pt x="2950" y="3047"/>
                      <a:pt x="2479" y="2461"/>
                      <a:pt x="2199" y="2081"/>
                    </a:cubicBezTo>
                    <a:cubicBezTo>
                      <a:pt x="1917" y="1703"/>
                      <a:pt x="1451" y="1314"/>
                      <a:pt x="1451" y="1314"/>
                    </a:cubicBezTo>
                    <a:cubicBezTo>
                      <a:pt x="1451" y="1314"/>
                      <a:pt x="1348" y="1177"/>
                      <a:pt x="1328" y="1048"/>
                    </a:cubicBezTo>
                    <a:cubicBezTo>
                      <a:pt x="1310" y="920"/>
                      <a:pt x="1116" y="0"/>
                      <a:pt x="1116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68"/>
              <p:cNvSpPr/>
              <p:nvPr/>
            </p:nvSpPr>
            <p:spPr>
              <a:xfrm>
                <a:off x="5194940" y="1024730"/>
                <a:ext cx="381041" cy="788956"/>
              </a:xfrm>
              <a:custGeom>
                <a:rect b="b" l="l" r="r" t="t"/>
                <a:pathLst>
                  <a:path extrusionOk="0" h="4110" w="1985">
                    <a:moveTo>
                      <a:pt x="161" y="0"/>
                    </a:moveTo>
                    <a:lnTo>
                      <a:pt x="50" y="1469"/>
                    </a:lnTo>
                    <a:cubicBezTo>
                      <a:pt x="50" y="1469"/>
                      <a:pt x="1" y="3901"/>
                      <a:pt x="285" y="4047"/>
                    </a:cubicBezTo>
                    <a:cubicBezTo>
                      <a:pt x="366" y="4090"/>
                      <a:pt x="456" y="4109"/>
                      <a:pt x="554" y="4109"/>
                    </a:cubicBezTo>
                    <a:cubicBezTo>
                      <a:pt x="798" y="4109"/>
                      <a:pt x="1097" y="3987"/>
                      <a:pt x="1467" y="3784"/>
                    </a:cubicBezTo>
                    <a:cubicBezTo>
                      <a:pt x="1985" y="3500"/>
                      <a:pt x="1862" y="3161"/>
                      <a:pt x="1803" y="2987"/>
                    </a:cubicBezTo>
                    <a:cubicBezTo>
                      <a:pt x="1747" y="2814"/>
                      <a:pt x="1070" y="631"/>
                      <a:pt x="927" y="356"/>
                    </a:cubicBezTo>
                    <a:cubicBezTo>
                      <a:pt x="784" y="82"/>
                      <a:pt x="161" y="0"/>
                      <a:pt x="1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A7CE"/>
                  </a:gs>
                  <a:gs pos="100000">
                    <a:srgbClr val="305B98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68"/>
              <p:cNvSpPr/>
              <p:nvPr/>
            </p:nvSpPr>
            <p:spPr>
              <a:xfrm>
                <a:off x="4406372" y="5339783"/>
                <a:ext cx="661878" cy="473181"/>
              </a:xfrm>
              <a:custGeom>
                <a:rect b="b" l="l" r="r" t="t"/>
                <a:pathLst>
                  <a:path extrusionOk="0" h="2465" w="3448">
                    <a:moveTo>
                      <a:pt x="57" y="1"/>
                    </a:moveTo>
                    <a:cubicBezTo>
                      <a:pt x="57" y="1"/>
                      <a:pt x="0" y="374"/>
                      <a:pt x="46" y="570"/>
                    </a:cubicBezTo>
                    <a:cubicBezTo>
                      <a:pt x="46" y="570"/>
                      <a:pt x="360" y="867"/>
                      <a:pt x="431" y="934"/>
                    </a:cubicBezTo>
                    <a:cubicBezTo>
                      <a:pt x="502" y="1000"/>
                      <a:pt x="668" y="1157"/>
                      <a:pt x="729" y="1242"/>
                    </a:cubicBezTo>
                    <a:cubicBezTo>
                      <a:pt x="791" y="1326"/>
                      <a:pt x="891" y="1445"/>
                      <a:pt x="985" y="1594"/>
                    </a:cubicBezTo>
                    <a:cubicBezTo>
                      <a:pt x="1078" y="1742"/>
                      <a:pt x="1138" y="1885"/>
                      <a:pt x="1375" y="2054"/>
                    </a:cubicBezTo>
                    <a:cubicBezTo>
                      <a:pt x="1611" y="2223"/>
                      <a:pt x="1991" y="2420"/>
                      <a:pt x="2504" y="2457"/>
                    </a:cubicBezTo>
                    <a:cubicBezTo>
                      <a:pt x="2582" y="2462"/>
                      <a:pt x="2650" y="2465"/>
                      <a:pt x="2711" y="2465"/>
                    </a:cubicBezTo>
                    <a:cubicBezTo>
                      <a:pt x="3050" y="2465"/>
                      <a:pt x="3137" y="2388"/>
                      <a:pt x="3255" y="2320"/>
                    </a:cubicBezTo>
                    <a:cubicBezTo>
                      <a:pt x="3395" y="2239"/>
                      <a:pt x="3412" y="2142"/>
                      <a:pt x="3412" y="2142"/>
                    </a:cubicBezTo>
                    <a:cubicBezTo>
                      <a:pt x="3412" y="2142"/>
                      <a:pt x="3447" y="2056"/>
                      <a:pt x="3441" y="1914"/>
                    </a:cubicBezTo>
                    <a:cubicBezTo>
                      <a:pt x="3435" y="1773"/>
                      <a:pt x="1617" y="480"/>
                      <a:pt x="1617" y="480"/>
                    </a:cubicBezTo>
                    <a:lnTo>
                      <a:pt x="57" y="1"/>
                    </a:ln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68"/>
              <p:cNvSpPr/>
              <p:nvPr/>
            </p:nvSpPr>
            <p:spPr>
              <a:xfrm>
                <a:off x="4792018" y="5099642"/>
                <a:ext cx="738278" cy="418857"/>
              </a:xfrm>
              <a:custGeom>
                <a:rect b="b" l="l" r="r" t="t"/>
                <a:pathLst>
                  <a:path extrusionOk="0" h="2182" w="3846">
                    <a:moveTo>
                      <a:pt x="891" y="1"/>
                    </a:moveTo>
                    <a:lnTo>
                      <a:pt x="335" y="66"/>
                    </a:lnTo>
                    <a:lnTo>
                      <a:pt x="334" y="67"/>
                    </a:lnTo>
                    <a:cubicBezTo>
                      <a:pt x="334" y="67"/>
                      <a:pt x="333" y="67"/>
                      <a:pt x="332" y="67"/>
                    </a:cubicBezTo>
                    <a:cubicBezTo>
                      <a:pt x="312" y="67"/>
                      <a:pt x="144" y="71"/>
                      <a:pt x="80" y="209"/>
                    </a:cubicBezTo>
                    <a:cubicBezTo>
                      <a:pt x="12" y="356"/>
                      <a:pt x="0" y="515"/>
                      <a:pt x="26" y="593"/>
                    </a:cubicBezTo>
                    <a:cubicBezTo>
                      <a:pt x="54" y="672"/>
                      <a:pt x="706" y="944"/>
                      <a:pt x="863" y="1012"/>
                    </a:cubicBezTo>
                    <a:cubicBezTo>
                      <a:pt x="1021" y="1079"/>
                      <a:pt x="1204" y="1098"/>
                      <a:pt x="1429" y="1233"/>
                    </a:cubicBezTo>
                    <a:cubicBezTo>
                      <a:pt x="1654" y="1367"/>
                      <a:pt x="1758" y="1625"/>
                      <a:pt x="2252" y="1856"/>
                    </a:cubicBezTo>
                    <a:cubicBezTo>
                      <a:pt x="2722" y="2075"/>
                      <a:pt x="2948" y="2181"/>
                      <a:pt x="3272" y="2181"/>
                    </a:cubicBezTo>
                    <a:cubicBezTo>
                      <a:pt x="3287" y="2181"/>
                      <a:pt x="3303" y="2181"/>
                      <a:pt x="3319" y="2181"/>
                    </a:cubicBezTo>
                    <a:cubicBezTo>
                      <a:pt x="3672" y="2170"/>
                      <a:pt x="3824" y="1848"/>
                      <a:pt x="3835" y="1768"/>
                    </a:cubicBezTo>
                    <a:cubicBezTo>
                      <a:pt x="3846" y="1690"/>
                      <a:pt x="3572" y="1184"/>
                      <a:pt x="3263" y="993"/>
                    </a:cubicBezTo>
                    <a:cubicBezTo>
                      <a:pt x="2953" y="802"/>
                      <a:pt x="891" y="1"/>
                      <a:pt x="891" y="1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68"/>
              <p:cNvSpPr/>
              <p:nvPr/>
            </p:nvSpPr>
            <p:spPr>
              <a:xfrm>
                <a:off x="4415202" y="5289681"/>
                <a:ext cx="655735" cy="494489"/>
              </a:xfrm>
              <a:custGeom>
                <a:rect b="b" l="l" r="r" t="t"/>
                <a:pathLst>
                  <a:path extrusionOk="0" h="2576" w="3416">
                    <a:moveTo>
                      <a:pt x="968" y="0"/>
                    </a:moveTo>
                    <a:lnTo>
                      <a:pt x="293" y="20"/>
                    </a:lnTo>
                    <a:cubicBezTo>
                      <a:pt x="293" y="20"/>
                      <a:pt x="22" y="102"/>
                      <a:pt x="11" y="262"/>
                    </a:cubicBezTo>
                    <a:cubicBezTo>
                      <a:pt x="0" y="423"/>
                      <a:pt x="148" y="697"/>
                      <a:pt x="399" y="917"/>
                    </a:cubicBezTo>
                    <a:cubicBezTo>
                      <a:pt x="648" y="1137"/>
                      <a:pt x="783" y="1640"/>
                      <a:pt x="1219" y="2024"/>
                    </a:cubicBezTo>
                    <a:cubicBezTo>
                      <a:pt x="1612" y="2372"/>
                      <a:pt x="2010" y="2576"/>
                      <a:pt x="2635" y="2576"/>
                    </a:cubicBezTo>
                    <a:cubicBezTo>
                      <a:pt x="2702" y="2576"/>
                      <a:pt x="2772" y="2574"/>
                      <a:pt x="2844" y="2569"/>
                    </a:cubicBezTo>
                    <a:cubicBezTo>
                      <a:pt x="3377" y="2407"/>
                      <a:pt x="3397" y="2232"/>
                      <a:pt x="3395" y="2175"/>
                    </a:cubicBezTo>
                    <a:cubicBezTo>
                      <a:pt x="3394" y="2118"/>
                      <a:pt x="3415" y="1987"/>
                      <a:pt x="3081" y="1718"/>
                    </a:cubicBezTo>
                    <a:cubicBezTo>
                      <a:pt x="2748" y="1449"/>
                      <a:pt x="968" y="0"/>
                      <a:pt x="968" y="0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68"/>
              <p:cNvSpPr/>
              <p:nvPr/>
            </p:nvSpPr>
            <p:spPr>
              <a:xfrm>
                <a:off x="4424992" y="5165292"/>
                <a:ext cx="633852" cy="607937"/>
              </a:xfrm>
              <a:custGeom>
                <a:rect b="b" l="l" r="r" t="t"/>
                <a:pathLst>
                  <a:path extrusionOk="0" h="3167" w="3302">
                    <a:moveTo>
                      <a:pt x="428" y="0"/>
                    </a:moveTo>
                    <a:cubicBezTo>
                      <a:pt x="428" y="0"/>
                      <a:pt x="154" y="319"/>
                      <a:pt x="109" y="385"/>
                    </a:cubicBezTo>
                    <a:cubicBezTo>
                      <a:pt x="65" y="450"/>
                      <a:pt x="0" y="922"/>
                      <a:pt x="22" y="1059"/>
                    </a:cubicBezTo>
                    <a:cubicBezTo>
                      <a:pt x="42" y="1194"/>
                      <a:pt x="371" y="1476"/>
                      <a:pt x="455" y="1602"/>
                    </a:cubicBezTo>
                    <a:cubicBezTo>
                      <a:pt x="540" y="1728"/>
                      <a:pt x="766" y="2054"/>
                      <a:pt x="963" y="2389"/>
                    </a:cubicBezTo>
                    <a:cubicBezTo>
                      <a:pt x="1097" y="2617"/>
                      <a:pt x="1594" y="2983"/>
                      <a:pt x="2267" y="3129"/>
                    </a:cubicBezTo>
                    <a:cubicBezTo>
                      <a:pt x="2387" y="3155"/>
                      <a:pt x="2494" y="3166"/>
                      <a:pt x="2591" y="3166"/>
                    </a:cubicBezTo>
                    <a:cubicBezTo>
                      <a:pt x="3035" y="3166"/>
                      <a:pt x="3234" y="2929"/>
                      <a:pt x="3258" y="2855"/>
                    </a:cubicBezTo>
                    <a:cubicBezTo>
                      <a:pt x="3286" y="2768"/>
                      <a:pt x="3301" y="2591"/>
                      <a:pt x="3046" y="2195"/>
                    </a:cubicBezTo>
                    <a:cubicBezTo>
                      <a:pt x="2790" y="1800"/>
                      <a:pt x="2500" y="1534"/>
                      <a:pt x="2366" y="1442"/>
                    </a:cubicBezTo>
                    <a:cubicBezTo>
                      <a:pt x="2232" y="1349"/>
                      <a:pt x="1620" y="817"/>
                      <a:pt x="1557" y="696"/>
                    </a:cubicBezTo>
                    <a:cubicBezTo>
                      <a:pt x="1495" y="573"/>
                      <a:pt x="1272" y="70"/>
                      <a:pt x="1272" y="70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68"/>
              <p:cNvSpPr/>
              <p:nvPr/>
            </p:nvSpPr>
            <p:spPr>
              <a:xfrm>
                <a:off x="4775893" y="5007309"/>
                <a:ext cx="748452" cy="499288"/>
              </a:xfrm>
              <a:custGeom>
                <a:rect b="b" l="l" r="r" t="t"/>
                <a:pathLst>
                  <a:path extrusionOk="0" h="2601" w="3899">
                    <a:moveTo>
                      <a:pt x="495" y="0"/>
                    </a:moveTo>
                    <a:cubicBezTo>
                      <a:pt x="487" y="0"/>
                      <a:pt x="481" y="1"/>
                      <a:pt x="478" y="4"/>
                    </a:cubicBezTo>
                    <a:cubicBezTo>
                      <a:pt x="419" y="51"/>
                      <a:pt x="1" y="891"/>
                      <a:pt x="244" y="1066"/>
                    </a:cubicBezTo>
                    <a:cubicBezTo>
                      <a:pt x="489" y="1242"/>
                      <a:pt x="1013" y="1416"/>
                      <a:pt x="1090" y="1440"/>
                    </a:cubicBezTo>
                    <a:cubicBezTo>
                      <a:pt x="1167" y="1466"/>
                      <a:pt x="1693" y="1743"/>
                      <a:pt x="1884" y="1916"/>
                    </a:cubicBezTo>
                    <a:cubicBezTo>
                      <a:pt x="2076" y="2089"/>
                      <a:pt x="2434" y="2334"/>
                      <a:pt x="3025" y="2543"/>
                    </a:cubicBezTo>
                    <a:cubicBezTo>
                      <a:pt x="3138" y="2583"/>
                      <a:pt x="3245" y="2601"/>
                      <a:pt x="3342" y="2601"/>
                    </a:cubicBezTo>
                    <a:cubicBezTo>
                      <a:pt x="3664" y="2601"/>
                      <a:pt x="3882" y="2407"/>
                      <a:pt x="3897" y="2216"/>
                    </a:cubicBezTo>
                    <a:cubicBezTo>
                      <a:pt x="3899" y="2200"/>
                      <a:pt x="3899" y="2185"/>
                      <a:pt x="3897" y="2168"/>
                    </a:cubicBezTo>
                    <a:cubicBezTo>
                      <a:pt x="3883" y="1926"/>
                      <a:pt x="3543" y="1574"/>
                      <a:pt x="3440" y="1506"/>
                    </a:cubicBezTo>
                    <a:cubicBezTo>
                      <a:pt x="3331" y="1434"/>
                      <a:pt x="2479" y="953"/>
                      <a:pt x="2479" y="953"/>
                    </a:cubicBezTo>
                    <a:lnTo>
                      <a:pt x="1793" y="388"/>
                    </a:lnTo>
                    <a:cubicBezTo>
                      <a:pt x="1793" y="388"/>
                      <a:pt x="659" y="0"/>
                      <a:pt x="495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68"/>
              <p:cNvSpPr/>
              <p:nvPr/>
            </p:nvSpPr>
            <p:spPr>
              <a:xfrm>
                <a:off x="4827338" y="2812255"/>
                <a:ext cx="608705" cy="2344983"/>
              </a:xfrm>
              <a:custGeom>
                <a:rect b="b" l="l" r="r" t="t"/>
                <a:pathLst>
                  <a:path extrusionOk="0" h="12216" w="3171">
                    <a:moveTo>
                      <a:pt x="73" y="11709"/>
                    </a:moveTo>
                    <a:cubicBezTo>
                      <a:pt x="74" y="11722"/>
                      <a:pt x="87" y="11897"/>
                      <a:pt x="261" y="12031"/>
                    </a:cubicBezTo>
                    <a:cubicBezTo>
                      <a:pt x="357" y="12105"/>
                      <a:pt x="504" y="12166"/>
                      <a:pt x="722" y="12178"/>
                    </a:cubicBezTo>
                    <a:cubicBezTo>
                      <a:pt x="1337" y="12215"/>
                      <a:pt x="1543" y="11994"/>
                      <a:pt x="1577" y="11938"/>
                    </a:cubicBezTo>
                    <a:cubicBezTo>
                      <a:pt x="1610" y="11882"/>
                      <a:pt x="2191" y="5881"/>
                      <a:pt x="2191" y="5881"/>
                    </a:cubicBezTo>
                    <a:cubicBezTo>
                      <a:pt x="2191" y="5881"/>
                      <a:pt x="2629" y="3651"/>
                      <a:pt x="2802" y="2878"/>
                    </a:cubicBezTo>
                    <a:cubicBezTo>
                      <a:pt x="2960" y="2177"/>
                      <a:pt x="3171" y="1566"/>
                      <a:pt x="3077" y="642"/>
                    </a:cubicBezTo>
                    <a:cubicBezTo>
                      <a:pt x="3074" y="616"/>
                      <a:pt x="3071" y="588"/>
                      <a:pt x="3068" y="562"/>
                    </a:cubicBezTo>
                    <a:cubicBezTo>
                      <a:pt x="3060" y="497"/>
                      <a:pt x="3051" y="431"/>
                      <a:pt x="3040" y="363"/>
                    </a:cubicBezTo>
                    <a:lnTo>
                      <a:pt x="3040" y="363"/>
                    </a:lnTo>
                    <a:cubicBezTo>
                      <a:pt x="3029" y="294"/>
                      <a:pt x="3009" y="239"/>
                      <a:pt x="2982" y="197"/>
                    </a:cubicBezTo>
                    <a:cubicBezTo>
                      <a:pt x="2969" y="176"/>
                      <a:pt x="2954" y="159"/>
                      <a:pt x="2936" y="145"/>
                    </a:cubicBezTo>
                    <a:cubicBezTo>
                      <a:pt x="2763" y="0"/>
                      <a:pt x="2420" y="179"/>
                      <a:pt x="2051" y="465"/>
                    </a:cubicBezTo>
                    <a:cubicBezTo>
                      <a:pt x="1953" y="543"/>
                      <a:pt x="1853" y="627"/>
                      <a:pt x="1753" y="716"/>
                    </a:cubicBezTo>
                    <a:lnTo>
                      <a:pt x="1753" y="716"/>
                    </a:lnTo>
                    <a:cubicBezTo>
                      <a:pt x="1706" y="757"/>
                      <a:pt x="1659" y="799"/>
                      <a:pt x="1613" y="843"/>
                    </a:cubicBezTo>
                    <a:lnTo>
                      <a:pt x="1611" y="843"/>
                    </a:lnTo>
                    <a:cubicBezTo>
                      <a:pt x="1470" y="976"/>
                      <a:pt x="1331" y="1111"/>
                      <a:pt x="1207" y="1239"/>
                    </a:cubicBezTo>
                    <a:cubicBezTo>
                      <a:pt x="1191" y="1254"/>
                      <a:pt x="1176" y="1271"/>
                      <a:pt x="1160" y="1286"/>
                    </a:cubicBezTo>
                    <a:lnTo>
                      <a:pt x="1159" y="1286"/>
                    </a:lnTo>
                    <a:cubicBezTo>
                      <a:pt x="1125" y="1322"/>
                      <a:pt x="1093" y="1357"/>
                      <a:pt x="1060" y="1389"/>
                    </a:cubicBezTo>
                    <a:lnTo>
                      <a:pt x="1060" y="1389"/>
                    </a:lnTo>
                    <a:cubicBezTo>
                      <a:pt x="962" y="1493"/>
                      <a:pt x="877" y="1585"/>
                      <a:pt x="813" y="1657"/>
                    </a:cubicBezTo>
                    <a:cubicBezTo>
                      <a:pt x="722" y="1756"/>
                      <a:pt x="670" y="1817"/>
                      <a:pt x="670" y="1817"/>
                    </a:cubicBezTo>
                    <a:cubicBezTo>
                      <a:pt x="670" y="1817"/>
                      <a:pt x="151" y="4109"/>
                      <a:pt x="39" y="5520"/>
                    </a:cubicBezTo>
                    <a:cubicBezTo>
                      <a:pt x="13" y="5841"/>
                      <a:pt x="4" y="6221"/>
                      <a:pt x="4" y="6624"/>
                    </a:cubicBezTo>
                    <a:lnTo>
                      <a:pt x="2" y="6626"/>
                    </a:lnTo>
                    <a:cubicBezTo>
                      <a:pt x="1" y="7981"/>
                      <a:pt x="105" y="10079"/>
                      <a:pt x="99" y="10646"/>
                    </a:cubicBezTo>
                    <a:cubicBezTo>
                      <a:pt x="90" y="11382"/>
                      <a:pt x="73" y="11688"/>
                      <a:pt x="73" y="11709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68"/>
              <p:cNvSpPr/>
              <p:nvPr/>
            </p:nvSpPr>
            <p:spPr>
              <a:xfrm>
                <a:off x="4813133" y="3129948"/>
                <a:ext cx="382384" cy="1991777"/>
              </a:xfrm>
              <a:custGeom>
                <a:rect b="b" l="l" r="r" t="t"/>
                <a:pathLst>
                  <a:path extrusionOk="0" h="10376" w="1992">
                    <a:moveTo>
                      <a:pt x="887" y="1"/>
                    </a:moveTo>
                    <a:cubicBezTo>
                      <a:pt x="796" y="101"/>
                      <a:pt x="744" y="162"/>
                      <a:pt x="744" y="162"/>
                    </a:cubicBezTo>
                    <a:cubicBezTo>
                      <a:pt x="744" y="162"/>
                      <a:pt x="225" y="2454"/>
                      <a:pt x="113" y="3865"/>
                    </a:cubicBezTo>
                    <a:cubicBezTo>
                      <a:pt x="1" y="5274"/>
                      <a:pt x="181" y="8256"/>
                      <a:pt x="173" y="8991"/>
                    </a:cubicBezTo>
                    <a:cubicBezTo>
                      <a:pt x="165" y="9727"/>
                      <a:pt x="147" y="10033"/>
                      <a:pt x="147" y="10054"/>
                    </a:cubicBezTo>
                    <a:cubicBezTo>
                      <a:pt x="148" y="10067"/>
                      <a:pt x="161" y="10242"/>
                      <a:pt x="335" y="10376"/>
                    </a:cubicBezTo>
                    <a:cubicBezTo>
                      <a:pt x="421" y="8727"/>
                      <a:pt x="653" y="4261"/>
                      <a:pt x="653" y="4261"/>
                    </a:cubicBezTo>
                    <a:lnTo>
                      <a:pt x="1190" y="1534"/>
                    </a:lnTo>
                    <a:lnTo>
                      <a:pt x="1991" y="688"/>
                    </a:lnTo>
                    <a:cubicBezTo>
                      <a:pt x="1587" y="357"/>
                      <a:pt x="1219" y="134"/>
                      <a:pt x="887" y="1"/>
                    </a:cubicBezTo>
                    <a:close/>
                  </a:path>
                </a:pathLst>
              </a:custGeom>
              <a:solidFill>
                <a:srgbClr val="81A7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68"/>
              <p:cNvSpPr/>
              <p:nvPr/>
            </p:nvSpPr>
            <p:spPr>
              <a:xfrm>
                <a:off x="4329780" y="2659647"/>
                <a:ext cx="914689" cy="2738885"/>
              </a:xfrm>
              <a:custGeom>
                <a:rect b="b" l="l" r="r" t="t"/>
                <a:pathLst>
                  <a:path extrusionOk="0" h="14268" w="4765">
                    <a:moveTo>
                      <a:pt x="462" y="13260"/>
                    </a:moveTo>
                    <a:cubicBezTo>
                      <a:pt x="462" y="13260"/>
                      <a:pt x="382" y="13559"/>
                      <a:pt x="784" y="13829"/>
                    </a:cubicBezTo>
                    <a:cubicBezTo>
                      <a:pt x="810" y="13849"/>
                      <a:pt x="839" y="13866"/>
                      <a:pt x="871" y="13884"/>
                    </a:cubicBezTo>
                    <a:cubicBezTo>
                      <a:pt x="879" y="13889"/>
                      <a:pt x="884" y="13892"/>
                      <a:pt x="891" y="13895"/>
                    </a:cubicBezTo>
                    <a:cubicBezTo>
                      <a:pt x="937" y="13923"/>
                      <a:pt x="990" y="13947"/>
                      <a:pt x="1050" y="13972"/>
                    </a:cubicBezTo>
                    <a:cubicBezTo>
                      <a:pt x="1748" y="14267"/>
                      <a:pt x="2150" y="13869"/>
                      <a:pt x="2147" y="13772"/>
                    </a:cubicBezTo>
                    <a:cubicBezTo>
                      <a:pt x="2145" y="13676"/>
                      <a:pt x="2285" y="8408"/>
                      <a:pt x="2413" y="8059"/>
                    </a:cubicBezTo>
                    <a:cubicBezTo>
                      <a:pt x="2439" y="7985"/>
                      <a:pt x="2505" y="7750"/>
                      <a:pt x="2594" y="7421"/>
                    </a:cubicBezTo>
                    <a:cubicBezTo>
                      <a:pt x="2928" y="6188"/>
                      <a:pt x="3572" y="3669"/>
                      <a:pt x="3572" y="3669"/>
                    </a:cubicBezTo>
                    <a:cubicBezTo>
                      <a:pt x="3572" y="3669"/>
                      <a:pt x="4312" y="3503"/>
                      <a:pt x="4509" y="3140"/>
                    </a:cubicBezTo>
                    <a:cubicBezTo>
                      <a:pt x="4638" y="2900"/>
                      <a:pt x="4708" y="2292"/>
                      <a:pt x="4740" y="1906"/>
                    </a:cubicBezTo>
                    <a:cubicBezTo>
                      <a:pt x="4741" y="1874"/>
                      <a:pt x="4745" y="1845"/>
                      <a:pt x="4746" y="1815"/>
                    </a:cubicBezTo>
                    <a:cubicBezTo>
                      <a:pt x="4748" y="1805"/>
                      <a:pt x="4749" y="1792"/>
                      <a:pt x="4749" y="1783"/>
                    </a:cubicBezTo>
                    <a:cubicBezTo>
                      <a:pt x="4760" y="1648"/>
                      <a:pt x="4765" y="1558"/>
                      <a:pt x="4765" y="1558"/>
                    </a:cubicBezTo>
                    <a:cubicBezTo>
                      <a:pt x="4763" y="1523"/>
                      <a:pt x="4757" y="1489"/>
                      <a:pt x="4748" y="1454"/>
                    </a:cubicBezTo>
                    <a:cubicBezTo>
                      <a:pt x="4740" y="1429"/>
                      <a:pt x="4729" y="1403"/>
                      <a:pt x="4718" y="1378"/>
                    </a:cubicBezTo>
                    <a:cubicBezTo>
                      <a:pt x="4698" y="1338"/>
                      <a:pt x="4674" y="1298"/>
                      <a:pt x="4643" y="1260"/>
                    </a:cubicBezTo>
                    <a:cubicBezTo>
                      <a:pt x="3934" y="365"/>
                      <a:pt x="322" y="0"/>
                      <a:pt x="151" y="928"/>
                    </a:cubicBezTo>
                    <a:cubicBezTo>
                      <a:pt x="147" y="948"/>
                      <a:pt x="145" y="966"/>
                      <a:pt x="142" y="983"/>
                    </a:cubicBezTo>
                    <a:cubicBezTo>
                      <a:pt x="141" y="988"/>
                      <a:pt x="141" y="994"/>
                      <a:pt x="139" y="999"/>
                    </a:cubicBezTo>
                    <a:cubicBezTo>
                      <a:pt x="136" y="1014"/>
                      <a:pt x="135" y="1029"/>
                      <a:pt x="131" y="1045"/>
                    </a:cubicBezTo>
                    <a:cubicBezTo>
                      <a:pt x="121" y="1109"/>
                      <a:pt x="113" y="1174"/>
                      <a:pt x="107" y="1235"/>
                    </a:cubicBezTo>
                    <a:cubicBezTo>
                      <a:pt x="91" y="1354"/>
                      <a:pt x="84" y="1466"/>
                      <a:pt x="78" y="1578"/>
                    </a:cubicBezTo>
                    <a:cubicBezTo>
                      <a:pt x="75" y="1606"/>
                      <a:pt x="73" y="1632"/>
                      <a:pt x="73" y="1658"/>
                    </a:cubicBezTo>
                    <a:cubicBezTo>
                      <a:pt x="45" y="2371"/>
                      <a:pt x="158" y="2937"/>
                      <a:pt x="161" y="3052"/>
                    </a:cubicBezTo>
                    <a:cubicBezTo>
                      <a:pt x="165" y="3203"/>
                      <a:pt x="490" y="5662"/>
                      <a:pt x="519" y="6599"/>
                    </a:cubicBezTo>
                    <a:cubicBezTo>
                      <a:pt x="548" y="7537"/>
                      <a:pt x="255" y="7817"/>
                      <a:pt x="165" y="8597"/>
                    </a:cubicBezTo>
                    <a:cubicBezTo>
                      <a:pt x="1" y="10039"/>
                      <a:pt x="461" y="13260"/>
                      <a:pt x="461" y="13260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68"/>
              <p:cNvSpPr/>
              <p:nvPr/>
            </p:nvSpPr>
            <p:spPr>
              <a:xfrm>
                <a:off x="4217292" y="923376"/>
                <a:ext cx="1210884" cy="2146305"/>
              </a:xfrm>
              <a:custGeom>
                <a:rect b="b" l="l" r="r" t="t"/>
                <a:pathLst>
                  <a:path extrusionOk="0" h="11181" w="6308">
                    <a:moveTo>
                      <a:pt x="2345" y="1"/>
                    </a:moveTo>
                    <a:lnTo>
                      <a:pt x="1962" y="239"/>
                    </a:lnTo>
                    <a:cubicBezTo>
                      <a:pt x="1962" y="239"/>
                      <a:pt x="1430" y="614"/>
                      <a:pt x="1059" y="902"/>
                    </a:cubicBezTo>
                    <a:cubicBezTo>
                      <a:pt x="688" y="1190"/>
                      <a:pt x="274" y="1597"/>
                      <a:pt x="274" y="1597"/>
                    </a:cubicBezTo>
                    <a:lnTo>
                      <a:pt x="1" y="2148"/>
                    </a:lnTo>
                    <a:lnTo>
                      <a:pt x="999" y="4141"/>
                    </a:lnTo>
                    <a:cubicBezTo>
                      <a:pt x="999" y="4141"/>
                      <a:pt x="1001" y="4237"/>
                      <a:pt x="1004" y="4400"/>
                    </a:cubicBezTo>
                    <a:cubicBezTo>
                      <a:pt x="1014" y="5234"/>
                      <a:pt x="1042" y="7813"/>
                      <a:pt x="945" y="8030"/>
                    </a:cubicBezTo>
                    <a:cubicBezTo>
                      <a:pt x="861" y="8218"/>
                      <a:pt x="681" y="9202"/>
                      <a:pt x="676" y="9927"/>
                    </a:cubicBezTo>
                    <a:cubicBezTo>
                      <a:pt x="676" y="9956"/>
                      <a:pt x="676" y="9982"/>
                      <a:pt x="677" y="10010"/>
                    </a:cubicBezTo>
                    <a:cubicBezTo>
                      <a:pt x="677" y="10108"/>
                      <a:pt x="684" y="10199"/>
                      <a:pt x="693" y="10282"/>
                    </a:cubicBezTo>
                    <a:cubicBezTo>
                      <a:pt x="707" y="10403"/>
                      <a:pt x="730" y="10507"/>
                      <a:pt x="764" y="10583"/>
                    </a:cubicBezTo>
                    <a:cubicBezTo>
                      <a:pt x="814" y="10699"/>
                      <a:pt x="905" y="10794"/>
                      <a:pt x="1030" y="10871"/>
                    </a:cubicBezTo>
                    <a:cubicBezTo>
                      <a:pt x="1077" y="10902"/>
                      <a:pt x="1131" y="10930"/>
                      <a:pt x="1190" y="10956"/>
                    </a:cubicBezTo>
                    <a:cubicBezTo>
                      <a:pt x="1274" y="10991"/>
                      <a:pt x="1368" y="11022"/>
                      <a:pt x="1473" y="11050"/>
                    </a:cubicBezTo>
                    <a:cubicBezTo>
                      <a:pt x="1844" y="11144"/>
                      <a:pt x="2336" y="11181"/>
                      <a:pt x="2916" y="11181"/>
                    </a:cubicBezTo>
                    <a:cubicBezTo>
                      <a:pt x="3080" y="11181"/>
                      <a:pt x="3252" y="11178"/>
                      <a:pt x="3429" y="11173"/>
                    </a:cubicBezTo>
                    <a:cubicBezTo>
                      <a:pt x="3755" y="11163"/>
                      <a:pt x="4078" y="11131"/>
                      <a:pt x="4385" y="11079"/>
                    </a:cubicBezTo>
                    <a:cubicBezTo>
                      <a:pt x="4732" y="11020"/>
                      <a:pt x="5057" y="10936"/>
                      <a:pt x="5335" y="10828"/>
                    </a:cubicBezTo>
                    <a:cubicBezTo>
                      <a:pt x="5761" y="10666"/>
                      <a:pt x="6081" y="10454"/>
                      <a:pt x="6218" y="10203"/>
                    </a:cubicBezTo>
                    <a:cubicBezTo>
                      <a:pt x="6258" y="10131"/>
                      <a:pt x="6283" y="10056"/>
                      <a:pt x="6289" y="9977"/>
                    </a:cubicBezTo>
                    <a:cubicBezTo>
                      <a:pt x="6290" y="9962"/>
                      <a:pt x="6292" y="9945"/>
                      <a:pt x="6292" y="9927"/>
                    </a:cubicBezTo>
                    <a:cubicBezTo>
                      <a:pt x="6293" y="9897"/>
                      <a:pt x="6295" y="9867"/>
                      <a:pt x="6297" y="9834"/>
                    </a:cubicBezTo>
                    <a:cubicBezTo>
                      <a:pt x="6307" y="9047"/>
                      <a:pt x="5992" y="7239"/>
                      <a:pt x="5972" y="6606"/>
                    </a:cubicBezTo>
                    <a:cubicBezTo>
                      <a:pt x="5952" y="5930"/>
                      <a:pt x="6109" y="5250"/>
                      <a:pt x="6193" y="4178"/>
                    </a:cubicBezTo>
                    <a:cubicBezTo>
                      <a:pt x="6278" y="3106"/>
                      <a:pt x="5909" y="1202"/>
                      <a:pt x="5875" y="1016"/>
                    </a:cubicBezTo>
                    <a:cubicBezTo>
                      <a:pt x="5843" y="831"/>
                      <a:pt x="5721" y="653"/>
                      <a:pt x="5641" y="582"/>
                    </a:cubicBezTo>
                    <a:cubicBezTo>
                      <a:pt x="5561" y="510"/>
                      <a:pt x="4505" y="244"/>
                      <a:pt x="4505" y="244"/>
                    </a:cubicBezTo>
                    <a:lnTo>
                      <a:pt x="2345" y="1"/>
                    </a:lnTo>
                    <a:close/>
                  </a:path>
                </a:pathLst>
              </a:custGeom>
              <a:solidFill>
                <a:srgbClr val="81A7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68"/>
              <p:cNvSpPr/>
              <p:nvPr/>
            </p:nvSpPr>
            <p:spPr>
              <a:xfrm>
                <a:off x="4344561" y="2811295"/>
                <a:ext cx="1081503" cy="269128"/>
              </a:xfrm>
              <a:custGeom>
                <a:rect b="b" l="l" r="r" t="t"/>
                <a:pathLst>
                  <a:path extrusionOk="0" h="1402" w="5634">
                    <a:moveTo>
                      <a:pt x="5634" y="1"/>
                    </a:moveTo>
                    <a:lnTo>
                      <a:pt x="5634" y="1"/>
                    </a:lnTo>
                    <a:cubicBezTo>
                      <a:pt x="5601" y="30"/>
                      <a:pt x="5541" y="84"/>
                      <a:pt x="5451" y="150"/>
                    </a:cubicBezTo>
                    <a:cubicBezTo>
                      <a:pt x="5286" y="270"/>
                      <a:pt x="5021" y="436"/>
                      <a:pt x="4641" y="590"/>
                    </a:cubicBezTo>
                    <a:cubicBezTo>
                      <a:pt x="4528" y="635"/>
                      <a:pt x="4403" y="678"/>
                      <a:pt x="4268" y="721"/>
                    </a:cubicBezTo>
                    <a:cubicBezTo>
                      <a:pt x="3772" y="873"/>
                      <a:pt x="3134" y="988"/>
                      <a:pt x="2334" y="988"/>
                    </a:cubicBezTo>
                    <a:cubicBezTo>
                      <a:pt x="2020" y="988"/>
                      <a:pt x="1680" y="970"/>
                      <a:pt x="1314" y="930"/>
                    </a:cubicBezTo>
                    <a:cubicBezTo>
                      <a:pt x="397" y="698"/>
                      <a:pt x="218" y="481"/>
                      <a:pt x="65" y="195"/>
                    </a:cubicBezTo>
                    <a:cubicBezTo>
                      <a:pt x="51" y="167"/>
                      <a:pt x="36" y="141"/>
                      <a:pt x="22" y="112"/>
                    </a:cubicBezTo>
                    <a:cubicBezTo>
                      <a:pt x="19" y="105"/>
                      <a:pt x="16" y="99"/>
                      <a:pt x="13" y="93"/>
                    </a:cubicBezTo>
                    <a:cubicBezTo>
                      <a:pt x="13" y="121"/>
                      <a:pt x="13" y="149"/>
                      <a:pt x="13" y="176"/>
                    </a:cubicBezTo>
                    <a:cubicBezTo>
                      <a:pt x="14" y="273"/>
                      <a:pt x="21" y="365"/>
                      <a:pt x="30" y="447"/>
                    </a:cubicBezTo>
                    <a:cubicBezTo>
                      <a:pt x="14" y="564"/>
                      <a:pt x="5" y="678"/>
                      <a:pt x="1" y="788"/>
                    </a:cubicBezTo>
                    <a:cubicBezTo>
                      <a:pt x="94" y="876"/>
                      <a:pt x="213" y="958"/>
                      <a:pt x="367" y="1036"/>
                    </a:cubicBezTo>
                    <a:cubicBezTo>
                      <a:pt x="488" y="1098"/>
                      <a:pt x="634" y="1158"/>
                      <a:pt x="810" y="1215"/>
                    </a:cubicBezTo>
                    <a:cubicBezTo>
                      <a:pt x="933" y="1255"/>
                      <a:pt x="1071" y="1293"/>
                      <a:pt x="1227" y="1333"/>
                    </a:cubicBezTo>
                    <a:lnTo>
                      <a:pt x="1254" y="1338"/>
                    </a:lnTo>
                    <a:cubicBezTo>
                      <a:pt x="1651" y="1382"/>
                      <a:pt x="2019" y="1401"/>
                      <a:pt x="2360" y="1401"/>
                    </a:cubicBezTo>
                    <a:cubicBezTo>
                      <a:pt x="2448" y="1401"/>
                      <a:pt x="2533" y="1400"/>
                      <a:pt x="2617" y="1398"/>
                    </a:cubicBezTo>
                    <a:cubicBezTo>
                      <a:pt x="3008" y="1385"/>
                      <a:pt x="3359" y="1347"/>
                      <a:pt x="3674" y="1291"/>
                    </a:cubicBezTo>
                    <a:lnTo>
                      <a:pt x="3675" y="1291"/>
                    </a:lnTo>
                    <a:cubicBezTo>
                      <a:pt x="4060" y="1224"/>
                      <a:pt x="4389" y="1130"/>
                      <a:pt x="4671" y="1025"/>
                    </a:cubicBezTo>
                    <a:cubicBezTo>
                      <a:pt x="5072" y="878"/>
                      <a:pt x="5372" y="708"/>
                      <a:pt x="5583" y="567"/>
                    </a:cubicBezTo>
                    <a:cubicBezTo>
                      <a:pt x="5575" y="502"/>
                      <a:pt x="5566" y="436"/>
                      <a:pt x="5555" y="368"/>
                    </a:cubicBezTo>
                    <a:cubicBezTo>
                      <a:pt x="5595" y="296"/>
                      <a:pt x="5620" y="221"/>
                      <a:pt x="5626" y="144"/>
                    </a:cubicBezTo>
                    <a:cubicBezTo>
                      <a:pt x="5627" y="127"/>
                      <a:pt x="5627" y="110"/>
                      <a:pt x="5629" y="92"/>
                    </a:cubicBezTo>
                    <a:cubicBezTo>
                      <a:pt x="5630" y="62"/>
                      <a:pt x="5632" y="32"/>
                      <a:pt x="5634" y="1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68"/>
              <p:cNvSpPr/>
              <p:nvPr/>
            </p:nvSpPr>
            <p:spPr>
              <a:xfrm>
                <a:off x="4343793" y="2828763"/>
                <a:ext cx="1081311" cy="268168"/>
              </a:xfrm>
              <a:custGeom>
                <a:rect b="b" l="l" r="r" t="t"/>
                <a:pathLst>
                  <a:path extrusionOk="0" h="1397" w="5633">
                    <a:moveTo>
                      <a:pt x="5633" y="1"/>
                    </a:moveTo>
                    <a:lnTo>
                      <a:pt x="5633" y="1"/>
                    </a:lnTo>
                    <a:cubicBezTo>
                      <a:pt x="5607" y="27"/>
                      <a:pt x="5562" y="64"/>
                      <a:pt x="5501" y="111"/>
                    </a:cubicBezTo>
                    <a:cubicBezTo>
                      <a:pt x="5347" y="231"/>
                      <a:pt x="5076" y="410"/>
                      <a:pt x="4675" y="573"/>
                    </a:cubicBezTo>
                    <a:cubicBezTo>
                      <a:pt x="4515" y="637"/>
                      <a:pt x="4335" y="701"/>
                      <a:pt x="4132" y="757"/>
                    </a:cubicBezTo>
                    <a:cubicBezTo>
                      <a:pt x="3658" y="888"/>
                      <a:pt x="3067" y="982"/>
                      <a:pt x="2345" y="982"/>
                    </a:cubicBezTo>
                    <a:cubicBezTo>
                      <a:pt x="2029" y="982"/>
                      <a:pt x="1688" y="964"/>
                      <a:pt x="1321" y="924"/>
                    </a:cubicBezTo>
                    <a:cubicBezTo>
                      <a:pt x="380" y="687"/>
                      <a:pt x="215" y="462"/>
                      <a:pt x="60" y="164"/>
                    </a:cubicBezTo>
                    <a:cubicBezTo>
                      <a:pt x="49" y="145"/>
                      <a:pt x="40" y="125"/>
                      <a:pt x="29" y="105"/>
                    </a:cubicBezTo>
                    <a:cubicBezTo>
                      <a:pt x="26" y="99"/>
                      <a:pt x="22" y="91"/>
                      <a:pt x="18" y="84"/>
                    </a:cubicBezTo>
                    <a:lnTo>
                      <a:pt x="18" y="84"/>
                    </a:lnTo>
                    <a:cubicBezTo>
                      <a:pt x="20" y="182"/>
                      <a:pt x="25" y="273"/>
                      <a:pt x="34" y="356"/>
                    </a:cubicBezTo>
                    <a:cubicBezTo>
                      <a:pt x="20" y="471"/>
                      <a:pt x="11" y="585"/>
                      <a:pt x="5" y="697"/>
                    </a:cubicBezTo>
                    <a:cubicBezTo>
                      <a:pt x="3" y="724"/>
                      <a:pt x="2" y="751"/>
                      <a:pt x="0" y="777"/>
                    </a:cubicBezTo>
                    <a:cubicBezTo>
                      <a:pt x="223" y="987"/>
                      <a:pt x="574" y="1164"/>
                      <a:pt x="1234" y="1328"/>
                    </a:cubicBezTo>
                    <a:lnTo>
                      <a:pt x="1261" y="1333"/>
                    </a:lnTo>
                    <a:cubicBezTo>
                      <a:pt x="1655" y="1378"/>
                      <a:pt x="2020" y="1397"/>
                      <a:pt x="2358" y="1397"/>
                    </a:cubicBezTo>
                    <a:cubicBezTo>
                      <a:pt x="2449" y="1397"/>
                      <a:pt x="2538" y="1395"/>
                      <a:pt x="2624" y="1393"/>
                    </a:cubicBezTo>
                    <a:cubicBezTo>
                      <a:pt x="2973" y="1382"/>
                      <a:pt x="3290" y="1350"/>
                      <a:pt x="3579" y="1303"/>
                    </a:cubicBezTo>
                    <a:cubicBezTo>
                      <a:pt x="4002" y="1236"/>
                      <a:pt x="4364" y="1136"/>
                      <a:pt x="4667" y="1024"/>
                    </a:cubicBezTo>
                    <a:cubicBezTo>
                      <a:pt x="5079" y="874"/>
                      <a:pt x="5384" y="701"/>
                      <a:pt x="5596" y="556"/>
                    </a:cubicBezTo>
                    <a:cubicBezTo>
                      <a:pt x="5593" y="530"/>
                      <a:pt x="5624" y="130"/>
                      <a:pt x="5630" y="51"/>
                    </a:cubicBezTo>
                    <a:cubicBezTo>
                      <a:pt x="5631" y="36"/>
                      <a:pt x="5633" y="19"/>
                      <a:pt x="5633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68"/>
              <p:cNvSpPr/>
              <p:nvPr/>
            </p:nvSpPr>
            <p:spPr>
              <a:xfrm>
                <a:off x="5447367" y="2391288"/>
                <a:ext cx="798362" cy="281029"/>
              </a:xfrm>
              <a:custGeom>
                <a:rect b="b" l="l" r="r" t="t"/>
                <a:pathLst>
                  <a:path extrusionOk="0" h="1464" w="4159">
                    <a:moveTo>
                      <a:pt x="1321" y="1"/>
                    </a:moveTo>
                    <a:cubicBezTo>
                      <a:pt x="1307" y="1"/>
                      <a:pt x="1296" y="3"/>
                      <a:pt x="1290" y="6"/>
                    </a:cubicBezTo>
                    <a:cubicBezTo>
                      <a:pt x="1173" y="77"/>
                      <a:pt x="1262" y="360"/>
                      <a:pt x="1451" y="400"/>
                    </a:cubicBezTo>
                    <a:cubicBezTo>
                      <a:pt x="1641" y="440"/>
                      <a:pt x="2165" y="655"/>
                      <a:pt x="2107" y="695"/>
                    </a:cubicBezTo>
                    <a:cubicBezTo>
                      <a:pt x="2047" y="734"/>
                      <a:pt x="1964" y="760"/>
                      <a:pt x="1856" y="818"/>
                    </a:cubicBezTo>
                    <a:cubicBezTo>
                      <a:pt x="1748" y="875"/>
                      <a:pt x="805" y="884"/>
                      <a:pt x="716" y="924"/>
                    </a:cubicBezTo>
                    <a:cubicBezTo>
                      <a:pt x="627" y="964"/>
                      <a:pt x="645" y="1089"/>
                      <a:pt x="276" y="1169"/>
                    </a:cubicBezTo>
                    <a:cubicBezTo>
                      <a:pt x="98" y="1207"/>
                      <a:pt x="1" y="1300"/>
                      <a:pt x="10" y="1343"/>
                    </a:cubicBezTo>
                    <a:cubicBezTo>
                      <a:pt x="30" y="1441"/>
                      <a:pt x="334" y="1463"/>
                      <a:pt x="553" y="1463"/>
                    </a:cubicBezTo>
                    <a:cubicBezTo>
                      <a:pt x="593" y="1463"/>
                      <a:pt x="630" y="1462"/>
                      <a:pt x="662" y="1461"/>
                    </a:cubicBezTo>
                    <a:cubicBezTo>
                      <a:pt x="904" y="1452"/>
                      <a:pt x="1204" y="1426"/>
                      <a:pt x="1502" y="1395"/>
                    </a:cubicBezTo>
                    <a:cubicBezTo>
                      <a:pt x="2014" y="1341"/>
                      <a:pt x="1953" y="1346"/>
                      <a:pt x="2157" y="1321"/>
                    </a:cubicBezTo>
                    <a:cubicBezTo>
                      <a:pt x="2479" y="1283"/>
                      <a:pt x="3242" y="961"/>
                      <a:pt x="3242" y="961"/>
                    </a:cubicBezTo>
                    <a:cubicBezTo>
                      <a:pt x="3242" y="961"/>
                      <a:pt x="3983" y="628"/>
                      <a:pt x="3974" y="543"/>
                    </a:cubicBezTo>
                    <a:cubicBezTo>
                      <a:pt x="3974" y="538"/>
                      <a:pt x="4159" y="297"/>
                      <a:pt x="3908" y="60"/>
                    </a:cubicBezTo>
                    <a:cubicBezTo>
                      <a:pt x="3895" y="48"/>
                      <a:pt x="3880" y="43"/>
                      <a:pt x="3862" y="43"/>
                    </a:cubicBezTo>
                    <a:cubicBezTo>
                      <a:pt x="3740" y="43"/>
                      <a:pt x="3478" y="263"/>
                      <a:pt x="2948" y="272"/>
                    </a:cubicBezTo>
                    <a:cubicBezTo>
                      <a:pt x="2938" y="272"/>
                      <a:pt x="2928" y="273"/>
                      <a:pt x="2918" y="273"/>
                    </a:cubicBezTo>
                    <a:cubicBezTo>
                      <a:pt x="2350" y="273"/>
                      <a:pt x="1508" y="1"/>
                      <a:pt x="1321" y="1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68"/>
              <p:cNvSpPr/>
              <p:nvPr/>
            </p:nvSpPr>
            <p:spPr>
              <a:xfrm>
                <a:off x="5409359" y="2352129"/>
                <a:ext cx="809879" cy="229584"/>
              </a:xfrm>
              <a:custGeom>
                <a:rect b="b" l="l" r="r" t="t"/>
                <a:pathLst>
                  <a:path extrusionOk="0" h="1196" w="4219">
                    <a:moveTo>
                      <a:pt x="3094" y="1"/>
                    </a:moveTo>
                    <a:cubicBezTo>
                      <a:pt x="3079" y="1"/>
                      <a:pt x="3064" y="1"/>
                      <a:pt x="3049" y="1"/>
                    </a:cubicBezTo>
                    <a:cubicBezTo>
                      <a:pt x="2438" y="12"/>
                      <a:pt x="1662" y="139"/>
                      <a:pt x="1563" y="175"/>
                    </a:cubicBezTo>
                    <a:cubicBezTo>
                      <a:pt x="1465" y="209"/>
                      <a:pt x="1389" y="264"/>
                      <a:pt x="1579" y="304"/>
                    </a:cubicBezTo>
                    <a:cubicBezTo>
                      <a:pt x="1768" y="344"/>
                      <a:pt x="2268" y="386"/>
                      <a:pt x="2209" y="424"/>
                    </a:cubicBezTo>
                    <a:cubicBezTo>
                      <a:pt x="2149" y="462"/>
                      <a:pt x="2022" y="556"/>
                      <a:pt x="1914" y="613"/>
                    </a:cubicBezTo>
                    <a:cubicBezTo>
                      <a:pt x="1806" y="670"/>
                      <a:pt x="1226" y="721"/>
                      <a:pt x="1137" y="761"/>
                    </a:cubicBezTo>
                    <a:cubicBezTo>
                      <a:pt x="1046" y="801"/>
                      <a:pt x="756" y="838"/>
                      <a:pt x="379" y="898"/>
                    </a:cubicBezTo>
                    <a:cubicBezTo>
                      <a:pt x="0" y="959"/>
                      <a:pt x="371" y="1018"/>
                      <a:pt x="345" y="1050"/>
                    </a:cubicBezTo>
                    <a:cubicBezTo>
                      <a:pt x="320" y="1079"/>
                      <a:pt x="153" y="1196"/>
                      <a:pt x="579" y="1196"/>
                    </a:cubicBezTo>
                    <a:cubicBezTo>
                      <a:pt x="631" y="1196"/>
                      <a:pt x="692" y="1194"/>
                      <a:pt x="763" y="1190"/>
                    </a:cubicBezTo>
                    <a:cubicBezTo>
                      <a:pt x="1419" y="1156"/>
                      <a:pt x="2065" y="1042"/>
                      <a:pt x="2386" y="1004"/>
                    </a:cubicBezTo>
                    <a:cubicBezTo>
                      <a:pt x="2709" y="965"/>
                      <a:pt x="3374" y="685"/>
                      <a:pt x="3374" y="685"/>
                    </a:cubicBezTo>
                    <a:cubicBezTo>
                      <a:pt x="3374" y="685"/>
                      <a:pt x="4218" y="306"/>
                      <a:pt x="4094" y="255"/>
                    </a:cubicBezTo>
                    <a:cubicBezTo>
                      <a:pt x="3972" y="205"/>
                      <a:pt x="3676" y="1"/>
                      <a:pt x="3094" y="1"/>
                    </a:cubicBezTo>
                    <a:close/>
                  </a:path>
                </a:pathLst>
              </a:custGeom>
              <a:solidFill>
                <a:srgbClr val="F6F6F8"/>
              </a:solidFill>
              <a:ln cap="flat" cmpd="sng" w="9525">
                <a:solidFill>
                  <a:srgbClr val="D6DEE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68"/>
              <p:cNvSpPr/>
              <p:nvPr/>
            </p:nvSpPr>
            <p:spPr>
              <a:xfrm>
                <a:off x="5968344" y="2456746"/>
                <a:ext cx="169309" cy="148385"/>
              </a:xfrm>
              <a:custGeom>
                <a:rect b="b" l="l" r="r" t="t"/>
                <a:pathLst>
                  <a:path extrusionOk="0" h="773" w="882">
                    <a:moveTo>
                      <a:pt x="756" y="0"/>
                    </a:moveTo>
                    <a:lnTo>
                      <a:pt x="542" y="68"/>
                    </a:lnTo>
                    <a:lnTo>
                      <a:pt x="3" y="257"/>
                    </a:lnTo>
                    <a:cubicBezTo>
                      <a:pt x="3" y="257"/>
                      <a:pt x="0" y="274"/>
                      <a:pt x="0" y="290"/>
                    </a:cubicBezTo>
                    <a:cubicBezTo>
                      <a:pt x="0" y="305"/>
                      <a:pt x="34" y="305"/>
                      <a:pt x="34" y="305"/>
                    </a:cubicBezTo>
                    <a:cubicBezTo>
                      <a:pt x="34" y="305"/>
                      <a:pt x="88" y="310"/>
                      <a:pt x="110" y="310"/>
                    </a:cubicBezTo>
                    <a:cubicBezTo>
                      <a:pt x="113" y="310"/>
                      <a:pt x="115" y="310"/>
                      <a:pt x="117" y="310"/>
                    </a:cubicBezTo>
                    <a:cubicBezTo>
                      <a:pt x="117" y="310"/>
                      <a:pt x="117" y="310"/>
                      <a:pt x="117" y="310"/>
                    </a:cubicBezTo>
                    <a:cubicBezTo>
                      <a:pt x="132" y="310"/>
                      <a:pt x="173" y="409"/>
                      <a:pt x="180" y="523"/>
                    </a:cubicBezTo>
                    <a:cubicBezTo>
                      <a:pt x="186" y="610"/>
                      <a:pt x="194" y="697"/>
                      <a:pt x="197" y="740"/>
                    </a:cubicBezTo>
                    <a:cubicBezTo>
                      <a:pt x="197" y="742"/>
                      <a:pt x="169" y="760"/>
                      <a:pt x="169" y="762"/>
                    </a:cubicBezTo>
                    <a:cubicBezTo>
                      <a:pt x="169" y="773"/>
                      <a:pt x="200" y="773"/>
                      <a:pt x="200" y="773"/>
                    </a:cubicBezTo>
                    <a:cubicBezTo>
                      <a:pt x="200" y="773"/>
                      <a:pt x="243" y="754"/>
                      <a:pt x="325" y="723"/>
                    </a:cubicBezTo>
                    <a:cubicBezTo>
                      <a:pt x="405" y="694"/>
                      <a:pt x="815" y="510"/>
                      <a:pt x="815" y="510"/>
                    </a:cubicBezTo>
                    <a:cubicBezTo>
                      <a:pt x="815" y="510"/>
                      <a:pt x="882" y="331"/>
                      <a:pt x="855" y="230"/>
                    </a:cubicBezTo>
                    <a:cubicBezTo>
                      <a:pt x="831" y="127"/>
                      <a:pt x="756" y="0"/>
                      <a:pt x="756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68"/>
              <p:cNvSpPr/>
              <p:nvPr/>
            </p:nvSpPr>
            <p:spPr>
              <a:xfrm>
                <a:off x="5965081" y="2456170"/>
                <a:ext cx="148769" cy="54133"/>
              </a:xfrm>
              <a:custGeom>
                <a:rect b="b" l="l" r="r" t="t"/>
                <a:pathLst>
                  <a:path extrusionOk="0" h="282" w="775">
                    <a:moveTo>
                      <a:pt x="686" y="0"/>
                    </a:moveTo>
                    <a:cubicBezTo>
                      <a:pt x="620" y="0"/>
                      <a:pt x="537" y="17"/>
                      <a:pt x="497" y="36"/>
                    </a:cubicBezTo>
                    <a:cubicBezTo>
                      <a:pt x="374" y="94"/>
                      <a:pt x="279" y="137"/>
                      <a:pt x="279" y="137"/>
                    </a:cubicBezTo>
                    <a:cubicBezTo>
                      <a:pt x="279" y="137"/>
                      <a:pt x="185" y="180"/>
                      <a:pt x="48" y="240"/>
                    </a:cubicBezTo>
                    <a:cubicBezTo>
                      <a:pt x="0" y="259"/>
                      <a:pt x="14" y="279"/>
                      <a:pt x="80" y="280"/>
                    </a:cubicBezTo>
                    <a:lnTo>
                      <a:pt x="82" y="280"/>
                    </a:lnTo>
                    <a:lnTo>
                      <a:pt x="159" y="282"/>
                    </a:lnTo>
                    <a:cubicBezTo>
                      <a:pt x="342" y="205"/>
                      <a:pt x="479" y="143"/>
                      <a:pt x="479" y="143"/>
                    </a:cubicBezTo>
                    <a:cubicBezTo>
                      <a:pt x="479" y="143"/>
                      <a:pt x="617" y="80"/>
                      <a:pt x="774" y="3"/>
                    </a:cubicBezTo>
                    <a:lnTo>
                      <a:pt x="696" y="0"/>
                    </a:lnTo>
                    <a:lnTo>
                      <a:pt x="694" y="0"/>
                    </a:lnTo>
                    <a:cubicBezTo>
                      <a:pt x="691" y="0"/>
                      <a:pt x="688" y="0"/>
                      <a:pt x="686" y="0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68"/>
              <p:cNvSpPr/>
              <p:nvPr/>
            </p:nvSpPr>
            <p:spPr>
              <a:xfrm>
                <a:off x="5655258" y="2480549"/>
                <a:ext cx="255307" cy="70641"/>
              </a:xfrm>
              <a:custGeom>
                <a:rect b="b" l="l" r="r" t="t"/>
                <a:pathLst>
                  <a:path extrusionOk="0" h="368" w="1330">
                    <a:moveTo>
                      <a:pt x="941" y="1"/>
                    </a:moveTo>
                    <a:cubicBezTo>
                      <a:pt x="675" y="1"/>
                      <a:pt x="339" y="75"/>
                      <a:pt x="175" y="170"/>
                    </a:cubicBezTo>
                    <a:cubicBezTo>
                      <a:pt x="1" y="272"/>
                      <a:pt x="79" y="361"/>
                      <a:pt x="351" y="367"/>
                    </a:cubicBezTo>
                    <a:cubicBezTo>
                      <a:pt x="364" y="368"/>
                      <a:pt x="377" y="368"/>
                      <a:pt x="390" y="368"/>
                    </a:cubicBezTo>
                    <a:cubicBezTo>
                      <a:pt x="656" y="368"/>
                      <a:pt x="990" y="295"/>
                      <a:pt x="1156" y="198"/>
                    </a:cubicBezTo>
                    <a:cubicBezTo>
                      <a:pt x="1330" y="96"/>
                      <a:pt x="1250" y="9"/>
                      <a:pt x="979" y="1"/>
                    </a:cubicBezTo>
                    <a:cubicBezTo>
                      <a:pt x="967" y="1"/>
                      <a:pt x="954" y="1"/>
                      <a:pt x="941" y="1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68"/>
              <p:cNvSpPr/>
              <p:nvPr/>
            </p:nvSpPr>
            <p:spPr>
              <a:xfrm>
                <a:off x="5694802" y="2491491"/>
                <a:ext cx="176027" cy="48758"/>
              </a:xfrm>
              <a:custGeom>
                <a:rect b="b" l="l" r="r" t="t"/>
                <a:pathLst>
                  <a:path extrusionOk="0" h="254" w="917">
                    <a:moveTo>
                      <a:pt x="651" y="1"/>
                    </a:moveTo>
                    <a:cubicBezTo>
                      <a:pt x="468" y="1"/>
                      <a:pt x="234" y="52"/>
                      <a:pt x="121" y="118"/>
                    </a:cubicBezTo>
                    <a:cubicBezTo>
                      <a:pt x="1" y="187"/>
                      <a:pt x="56" y="249"/>
                      <a:pt x="242" y="253"/>
                    </a:cubicBezTo>
                    <a:cubicBezTo>
                      <a:pt x="252" y="254"/>
                      <a:pt x="263" y="254"/>
                      <a:pt x="273" y="254"/>
                    </a:cubicBezTo>
                    <a:cubicBezTo>
                      <a:pt x="456" y="254"/>
                      <a:pt x="684" y="203"/>
                      <a:pt x="798" y="136"/>
                    </a:cubicBezTo>
                    <a:cubicBezTo>
                      <a:pt x="916" y="67"/>
                      <a:pt x="862" y="6"/>
                      <a:pt x="675" y="1"/>
                    </a:cubicBezTo>
                    <a:cubicBezTo>
                      <a:pt x="667" y="1"/>
                      <a:pt x="659" y="1"/>
                      <a:pt x="651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68"/>
              <p:cNvSpPr/>
              <p:nvPr/>
            </p:nvSpPr>
            <p:spPr>
              <a:xfrm>
                <a:off x="5955867" y="2468840"/>
                <a:ext cx="33209" cy="8830"/>
              </a:xfrm>
              <a:custGeom>
                <a:rect b="b" l="l" r="r" t="t"/>
                <a:pathLst>
                  <a:path extrusionOk="0" h="46" w="173">
                    <a:moveTo>
                      <a:pt x="136" y="0"/>
                    </a:moveTo>
                    <a:cubicBezTo>
                      <a:pt x="133" y="0"/>
                      <a:pt x="131" y="0"/>
                      <a:pt x="128" y="1"/>
                    </a:cubicBezTo>
                    <a:cubicBezTo>
                      <a:pt x="93" y="2"/>
                      <a:pt x="45" y="13"/>
                      <a:pt x="22" y="25"/>
                    </a:cubicBezTo>
                    <a:cubicBezTo>
                      <a:pt x="1" y="37"/>
                      <a:pt x="7" y="45"/>
                      <a:pt x="38" y="45"/>
                    </a:cubicBezTo>
                    <a:cubicBezTo>
                      <a:pt x="40" y="45"/>
                      <a:pt x="43" y="45"/>
                      <a:pt x="45" y="45"/>
                    </a:cubicBezTo>
                    <a:cubicBezTo>
                      <a:pt x="81" y="44"/>
                      <a:pt x="127" y="33"/>
                      <a:pt x="151" y="21"/>
                    </a:cubicBezTo>
                    <a:cubicBezTo>
                      <a:pt x="173" y="9"/>
                      <a:pt x="165" y="0"/>
                      <a:pt x="136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68"/>
              <p:cNvSpPr/>
              <p:nvPr/>
            </p:nvSpPr>
            <p:spPr>
              <a:xfrm>
                <a:off x="5937247" y="2375356"/>
                <a:ext cx="244749" cy="47030"/>
              </a:xfrm>
              <a:custGeom>
                <a:rect b="b" l="l" r="r" t="t"/>
                <a:pathLst>
                  <a:path extrusionOk="0" h="245" w="1275">
                    <a:moveTo>
                      <a:pt x="786" y="0"/>
                    </a:moveTo>
                    <a:cubicBezTo>
                      <a:pt x="565" y="0"/>
                      <a:pt x="320" y="31"/>
                      <a:pt x="179" y="81"/>
                    </a:cubicBezTo>
                    <a:cubicBezTo>
                      <a:pt x="1" y="145"/>
                      <a:pt x="59" y="214"/>
                      <a:pt x="311" y="237"/>
                    </a:cubicBezTo>
                    <a:cubicBezTo>
                      <a:pt x="365" y="242"/>
                      <a:pt x="424" y="244"/>
                      <a:pt x="484" y="244"/>
                    </a:cubicBezTo>
                    <a:cubicBezTo>
                      <a:pt x="706" y="244"/>
                      <a:pt x="953" y="213"/>
                      <a:pt x="1094" y="163"/>
                    </a:cubicBezTo>
                    <a:cubicBezTo>
                      <a:pt x="1274" y="100"/>
                      <a:pt x="1214" y="29"/>
                      <a:pt x="962" y="8"/>
                    </a:cubicBezTo>
                    <a:cubicBezTo>
                      <a:pt x="907" y="3"/>
                      <a:pt x="847" y="0"/>
                      <a:pt x="786" y="0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68"/>
              <p:cNvSpPr/>
              <p:nvPr/>
            </p:nvSpPr>
            <p:spPr>
              <a:xfrm>
                <a:off x="5975063" y="2382458"/>
                <a:ext cx="168733" cy="32633"/>
              </a:xfrm>
              <a:custGeom>
                <a:rect b="b" l="l" r="r" t="t"/>
                <a:pathLst>
                  <a:path extrusionOk="0" h="170" w="879">
                    <a:moveTo>
                      <a:pt x="540" y="0"/>
                    </a:moveTo>
                    <a:cubicBezTo>
                      <a:pt x="388" y="0"/>
                      <a:pt x="221" y="22"/>
                      <a:pt x="125" y="57"/>
                    </a:cubicBezTo>
                    <a:cubicBezTo>
                      <a:pt x="1" y="100"/>
                      <a:pt x="42" y="149"/>
                      <a:pt x="216" y="164"/>
                    </a:cubicBezTo>
                    <a:cubicBezTo>
                      <a:pt x="253" y="168"/>
                      <a:pt x="292" y="169"/>
                      <a:pt x="333" y="169"/>
                    </a:cubicBezTo>
                    <a:cubicBezTo>
                      <a:pt x="486" y="169"/>
                      <a:pt x="658" y="148"/>
                      <a:pt x="756" y="114"/>
                    </a:cubicBezTo>
                    <a:cubicBezTo>
                      <a:pt x="879" y="69"/>
                      <a:pt x="839" y="21"/>
                      <a:pt x="665" y="6"/>
                    </a:cubicBezTo>
                    <a:cubicBezTo>
                      <a:pt x="626" y="2"/>
                      <a:pt x="584" y="0"/>
                      <a:pt x="540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68"/>
              <p:cNvSpPr/>
              <p:nvPr/>
            </p:nvSpPr>
            <p:spPr>
              <a:xfrm>
                <a:off x="4199824" y="1745729"/>
                <a:ext cx="1536064" cy="1043495"/>
              </a:xfrm>
              <a:custGeom>
                <a:rect b="b" l="l" r="r" t="t"/>
                <a:pathLst>
                  <a:path extrusionOk="0" h="5436" w="8002">
                    <a:moveTo>
                      <a:pt x="598" y="1"/>
                    </a:moveTo>
                    <a:cubicBezTo>
                      <a:pt x="416" y="1"/>
                      <a:pt x="1" y="118"/>
                      <a:pt x="50" y="1197"/>
                    </a:cubicBezTo>
                    <a:cubicBezTo>
                      <a:pt x="113" y="2577"/>
                      <a:pt x="524" y="3454"/>
                      <a:pt x="705" y="3837"/>
                    </a:cubicBezTo>
                    <a:cubicBezTo>
                      <a:pt x="888" y="4218"/>
                      <a:pt x="1002" y="4395"/>
                      <a:pt x="2410" y="4564"/>
                    </a:cubicBezTo>
                    <a:cubicBezTo>
                      <a:pt x="3816" y="4734"/>
                      <a:pt x="5618" y="4797"/>
                      <a:pt x="5712" y="4820"/>
                    </a:cubicBezTo>
                    <a:cubicBezTo>
                      <a:pt x="5806" y="4843"/>
                      <a:pt x="5983" y="5029"/>
                      <a:pt x="6057" y="5084"/>
                    </a:cubicBezTo>
                    <a:cubicBezTo>
                      <a:pt x="6129" y="5137"/>
                      <a:pt x="6630" y="5435"/>
                      <a:pt x="6738" y="5435"/>
                    </a:cubicBezTo>
                    <a:cubicBezTo>
                      <a:pt x="6740" y="5435"/>
                      <a:pt x="6742" y="5435"/>
                      <a:pt x="6744" y="5435"/>
                    </a:cubicBezTo>
                    <a:cubicBezTo>
                      <a:pt x="6837" y="5421"/>
                      <a:pt x="6972" y="5267"/>
                      <a:pt x="6972" y="5267"/>
                    </a:cubicBezTo>
                    <a:cubicBezTo>
                      <a:pt x="6972" y="5267"/>
                      <a:pt x="7040" y="5260"/>
                      <a:pt x="7101" y="5232"/>
                    </a:cubicBezTo>
                    <a:cubicBezTo>
                      <a:pt x="7161" y="5204"/>
                      <a:pt x="7386" y="5069"/>
                      <a:pt x="7386" y="5069"/>
                    </a:cubicBezTo>
                    <a:cubicBezTo>
                      <a:pt x="7386" y="5069"/>
                      <a:pt x="7449" y="5087"/>
                      <a:pt x="7530" y="5087"/>
                    </a:cubicBezTo>
                    <a:cubicBezTo>
                      <a:pt x="7578" y="5087"/>
                      <a:pt x="7633" y="5080"/>
                      <a:pt x="7684" y="5060"/>
                    </a:cubicBezTo>
                    <a:cubicBezTo>
                      <a:pt x="7823" y="5003"/>
                      <a:pt x="8001" y="4755"/>
                      <a:pt x="8001" y="4755"/>
                    </a:cubicBezTo>
                    <a:lnTo>
                      <a:pt x="8001" y="4755"/>
                    </a:lnTo>
                    <a:lnTo>
                      <a:pt x="7780" y="4761"/>
                    </a:lnTo>
                    <a:lnTo>
                      <a:pt x="7567" y="4614"/>
                    </a:lnTo>
                    <a:cubicBezTo>
                      <a:pt x="7567" y="4614"/>
                      <a:pt x="7815" y="4558"/>
                      <a:pt x="7824" y="4532"/>
                    </a:cubicBezTo>
                    <a:cubicBezTo>
                      <a:pt x="7833" y="4507"/>
                      <a:pt x="7906" y="4347"/>
                      <a:pt x="7825" y="4347"/>
                    </a:cubicBezTo>
                    <a:cubicBezTo>
                      <a:pt x="7823" y="4347"/>
                      <a:pt x="7821" y="4347"/>
                      <a:pt x="7818" y="4347"/>
                    </a:cubicBezTo>
                    <a:cubicBezTo>
                      <a:pt x="7812" y="4348"/>
                      <a:pt x="7806" y="4348"/>
                      <a:pt x="7800" y="4348"/>
                    </a:cubicBezTo>
                    <a:cubicBezTo>
                      <a:pt x="7704" y="4348"/>
                      <a:pt x="7547" y="4298"/>
                      <a:pt x="7547" y="4298"/>
                    </a:cubicBezTo>
                    <a:cubicBezTo>
                      <a:pt x="7547" y="4298"/>
                      <a:pt x="7003" y="3906"/>
                      <a:pt x="6929" y="3861"/>
                    </a:cubicBezTo>
                    <a:cubicBezTo>
                      <a:pt x="6855" y="3818"/>
                      <a:pt x="6337" y="3788"/>
                      <a:pt x="6337" y="3788"/>
                    </a:cubicBezTo>
                    <a:cubicBezTo>
                      <a:pt x="6329" y="3787"/>
                      <a:pt x="6320" y="3787"/>
                      <a:pt x="6310" y="3787"/>
                    </a:cubicBezTo>
                    <a:cubicBezTo>
                      <a:pt x="6123" y="3787"/>
                      <a:pt x="5637" y="3814"/>
                      <a:pt x="5588" y="3815"/>
                    </a:cubicBezTo>
                    <a:cubicBezTo>
                      <a:pt x="5587" y="3815"/>
                      <a:pt x="5586" y="3815"/>
                      <a:pt x="5585" y="3815"/>
                    </a:cubicBezTo>
                    <a:cubicBezTo>
                      <a:pt x="5522" y="3815"/>
                      <a:pt x="5051" y="3766"/>
                      <a:pt x="4168" y="3549"/>
                    </a:cubicBezTo>
                    <a:cubicBezTo>
                      <a:pt x="3271" y="3328"/>
                      <a:pt x="2002" y="2769"/>
                      <a:pt x="2002" y="2769"/>
                    </a:cubicBezTo>
                    <a:cubicBezTo>
                      <a:pt x="2002" y="2769"/>
                      <a:pt x="1999" y="2788"/>
                      <a:pt x="1993" y="2788"/>
                    </a:cubicBezTo>
                    <a:cubicBezTo>
                      <a:pt x="1985" y="2788"/>
                      <a:pt x="1973" y="2764"/>
                      <a:pt x="1953" y="2660"/>
                    </a:cubicBezTo>
                    <a:cubicBezTo>
                      <a:pt x="1916" y="2465"/>
                      <a:pt x="1958" y="1791"/>
                      <a:pt x="1910" y="1276"/>
                    </a:cubicBezTo>
                    <a:cubicBezTo>
                      <a:pt x="1864" y="759"/>
                      <a:pt x="681" y="10"/>
                      <a:pt x="681" y="10"/>
                    </a:cubicBezTo>
                    <a:cubicBezTo>
                      <a:pt x="681" y="10"/>
                      <a:pt x="648" y="1"/>
                      <a:pt x="598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68"/>
              <p:cNvSpPr/>
              <p:nvPr/>
            </p:nvSpPr>
            <p:spPr>
              <a:xfrm>
                <a:off x="5683668" y="2615881"/>
                <a:ext cx="18236" cy="7678"/>
              </a:xfrm>
              <a:custGeom>
                <a:rect b="b" l="l" r="r" t="t"/>
                <a:pathLst>
                  <a:path extrusionOk="0" h="40" w="95">
                    <a:moveTo>
                      <a:pt x="94" y="1"/>
                    </a:moveTo>
                    <a:cubicBezTo>
                      <a:pt x="94" y="1"/>
                      <a:pt x="57" y="22"/>
                      <a:pt x="0" y="39"/>
                    </a:cubicBezTo>
                    <a:cubicBezTo>
                      <a:pt x="48" y="25"/>
                      <a:pt x="90" y="10"/>
                      <a:pt x="94" y="1"/>
                    </a:cubicBezTo>
                    <a:close/>
                  </a:path>
                </a:pathLst>
              </a:custGeom>
              <a:solidFill>
                <a:srgbClr val="FEA5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68"/>
              <p:cNvSpPr/>
              <p:nvPr/>
            </p:nvSpPr>
            <p:spPr>
              <a:xfrm>
                <a:off x="5861039" y="2232538"/>
                <a:ext cx="2304" cy="1728"/>
              </a:xfrm>
              <a:custGeom>
                <a:rect b="b" l="l" r="r" t="t"/>
                <a:pathLst>
                  <a:path extrusionOk="0" h="9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4" y="3"/>
                      <a:pt x="7" y="6"/>
                      <a:pt x="12" y="9"/>
                    </a:cubicBezTo>
                    <a:cubicBezTo>
                      <a:pt x="9" y="6"/>
                      <a:pt x="5" y="3"/>
                      <a:pt x="1" y="1"/>
                    </a:cubicBezTo>
                    <a:close/>
                  </a:path>
                </a:pathLst>
              </a:custGeom>
              <a:solidFill>
                <a:srgbClr val="FEA5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68"/>
              <p:cNvSpPr/>
              <p:nvPr/>
            </p:nvSpPr>
            <p:spPr>
              <a:xfrm>
                <a:off x="5933215" y="2260180"/>
                <a:ext cx="192" cy="192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A5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68"/>
              <p:cNvSpPr/>
              <p:nvPr/>
            </p:nvSpPr>
            <p:spPr>
              <a:xfrm>
                <a:off x="4151450" y="1229935"/>
                <a:ext cx="456481" cy="804504"/>
              </a:xfrm>
              <a:custGeom>
                <a:rect b="b" l="l" r="r" t="t"/>
                <a:pathLst>
                  <a:path extrusionOk="0" h="4191" w="2378">
                    <a:moveTo>
                      <a:pt x="617" y="0"/>
                    </a:moveTo>
                    <a:cubicBezTo>
                      <a:pt x="617" y="0"/>
                      <a:pt x="267" y="209"/>
                      <a:pt x="134" y="585"/>
                    </a:cubicBezTo>
                    <a:cubicBezTo>
                      <a:pt x="1" y="962"/>
                      <a:pt x="33" y="2006"/>
                      <a:pt x="45" y="2429"/>
                    </a:cubicBezTo>
                    <a:cubicBezTo>
                      <a:pt x="59" y="2854"/>
                      <a:pt x="185" y="3935"/>
                      <a:pt x="185" y="3935"/>
                    </a:cubicBezTo>
                    <a:lnTo>
                      <a:pt x="305" y="3993"/>
                    </a:lnTo>
                    <a:lnTo>
                      <a:pt x="301" y="3860"/>
                    </a:lnTo>
                    <a:cubicBezTo>
                      <a:pt x="301" y="3860"/>
                      <a:pt x="341" y="3781"/>
                      <a:pt x="641" y="3781"/>
                    </a:cubicBezTo>
                    <a:cubicBezTo>
                      <a:pt x="672" y="3781"/>
                      <a:pt x="706" y="3782"/>
                      <a:pt x="744" y="3784"/>
                    </a:cubicBezTo>
                    <a:cubicBezTo>
                      <a:pt x="1137" y="3803"/>
                      <a:pt x="1871" y="3920"/>
                      <a:pt x="2016" y="3941"/>
                    </a:cubicBezTo>
                    <a:cubicBezTo>
                      <a:pt x="2162" y="3963"/>
                      <a:pt x="2171" y="4081"/>
                      <a:pt x="2171" y="4081"/>
                    </a:cubicBezTo>
                    <a:lnTo>
                      <a:pt x="2174" y="4190"/>
                    </a:lnTo>
                    <a:cubicBezTo>
                      <a:pt x="2174" y="4190"/>
                      <a:pt x="2259" y="4104"/>
                      <a:pt x="2268" y="4032"/>
                    </a:cubicBezTo>
                    <a:cubicBezTo>
                      <a:pt x="2276" y="3960"/>
                      <a:pt x="2377" y="3012"/>
                      <a:pt x="2205" y="1997"/>
                    </a:cubicBezTo>
                    <a:cubicBezTo>
                      <a:pt x="2033" y="982"/>
                      <a:pt x="1290" y="242"/>
                      <a:pt x="6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A7CE"/>
                  </a:gs>
                  <a:gs pos="100000">
                    <a:srgbClr val="305B98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68"/>
              <p:cNvSpPr/>
              <p:nvPr/>
            </p:nvSpPr>
            <p:spPr>
              <a:xfrm>
                <a:off x="5038494" y="2933573"/>
                <a:ext cx="195607" cy="156063"/>
              </a:xfrm>
              <a:custGeom>
                <a:rect b="b" l="l" r="r" t="t"/>
                <a:pathLst>
                  <a:path extrusionOk="0" h="813" w="1019">
                    <a:moveTo>
                      <a:pt x="749" y="166"/>
                    </a:moveTo>
                    <a:cubicBezTo>
                      <a:pt x="776" y="166"/>
                      <a:pt x="800" y="173"/>
                      <a:pt x="817" y="187"/>
                    </a:cubicBezTo>
                    <a:cubicBezTo>
                      <a:pt x="834" y="199"/>
                      <a:pt x="843" y="219"/>
                      <a:pt x="845" y="244"/>
                    </a:cubicBezTo>
                    <a:lnTo>
                      <a:pt x="850" y="388"/>
                    </a:lnTo>
                    <a:cubicBezTo>
                      <a:pt x="851" y="459"/>
                      <a:pt x="779" y="538"/>
                      <a:pt x="694" y="558"/>
                    </a:cubicBezTo>
                    <a:lnTo>
                      <a:pt x="693" y="558"/>
                    </a:lnTo>
                    <a:lnTo>
                      <a:pt x="308" y="644"/>
                    </a:lnTo>
                    <a:cubicBezTo>
                      <a:pt x="296" y="646"/>
                      <a:pt x="283" y="647"/>
                      <a:pt x="272" y="647"/>
                    </a:cubicBezTo>
                    <a:cubicBezTo>
                      <a:pt x="245" y="647"/>
                      <a:pt x="221" y="641"/>
                      <a:pt x="203" y="627"/>
                    </a:cubicBezTo>
                    <a:cubicBezTo>
                      <a:pt x="185" y="613"/>
                      <a:pt x="176" y="594"/>
                      <a:pt x="176" y="570"/>
                    </a:cubicBezTo>
                    <a:lnTo>
                      <a:pt x="171" y="425"/>
                    </a:lnTo>
                    <a:cubicBezTo>
                      <a:pt x="168" y="354"/>
                      <a:pt x="242" y="276"/>
                      <a:pt x="327" y="256"/>
                    </a:cubicBezTo>
                    <a:lnTo>
                      <a:pt x="713" y="170"/>
                    </a:lnTo>
                    <a:cubicBezTo>
                      <a:pt x="725" y="167"/>
                      <a:pt x="738" y="166"/>
                      <a:pt x="749" y="166"/>
                    </a:cubicBezTo>
                    <a:close/>
                    <a:moveTo>
                      <a:pt x="750" y="0"/>
                    </a:moveTo>
                    <a:cubicBezTo>
                      <a:pt x="726" y="0"/>
                      <a:pt x="702" y="3"/>
                      <a:pt x="677" y="8"/>
                    </a:cubicBezTo>
                    <a:lnTo>
                      <a:pt x="291" y="95"/>
                    </a:lnTo>
                    <a:cubicBezTo>
                      <a:pt x="127" y="131"/>
                      <a:pt x="0" y="279"/>
                      <a:pt x="5" y="431"/>
                    </a:cubicBezTo>
                    <a:lnTo>
                      <a:pt x="10" y="576"/>
                    </a:lnTo>
                    <a:cubicBezTo>
                      <a:pt x="13" y="648"/>
                      <a:pt x="45" y="714"/>
                      <a:pt x="102" y="757"/>
                    </a:cubicBezTo>
                    <a:cubicBezTo>
                      <a:pt x="148" y="794"/>
                      <a:pt x="207" y="813"/>
                      <a:pt x="271" y="813"/>
                    </a:cubicBezTo>
                    <a:cubicBezTo>
                      <a:pt x="294" y="813"/>
                      <a:pt x="319" y="810"/>
                      <a:pt x="343" y="804"/>
                    </a:cubicBezTo>
                    <a:lnTo>
                      <a:pt x="730" y="717"/>
                    </a:lnTo>
                    <a:cubicBezTo>
                      <a:pt x="894" y="681"/>
                      <a:pt x="1019" y="533"/>
                      <a:pt x="1014" y="382"/>
                    </a:cubicBezTo>
                    <a:lnTo>
                      <a:pt x="1009" y="238"/>
                    </a:lnTo>
                    <a:cubicBezTo>
                      <a:pt x="1008" y="164"/>
                      <a:pt x="976" y="99"/>
                      <a:pt x="919" y="55"/>
                    </a:cubicBezTo>
                    <a:cubicBezTo>
                      <a:pt x="872" y="19"/>
                      <a:pt x="813" y="0"/>
                      <a:pt x="750" y="0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68"/>
              <p:cNvSpPr/>
              <p:nvPr/>
            </p:nvSpPr>
            <p:spPr>
              <a:xfrm>
                <a:off x="5301862" y="2893838"/>
                <a:ext cx="44727" cy="127078"/>
              </a:xfrm>
              <a:custGeom>
                <a:rect b="b" l="l" r="r" t="t"/>
                <a:pathLst>
                  <a:path extrusionOk="0" h="662" w="233">
                    <a:moveTo>
                      <a:pt x="164" y="0"/>
                    </a:moveTo>
                    <a:lnTo>
                      <a:pt x="1" y="25"/>
                    </a:lnTo>
                    <a:cubicBezTo>
                      <a:pt x="17" y="142"/>
                      <a:pt x="54" y="474"/>
                      <a:pt x="5" y="605"/>
                    </a:cubicBezTo>
                    <a:lnTo>
                      <a:pt x="160" y="661"/>
                    </a:lnTo>
                    <a:cubicBezTo>
                      <a:pt x="233" y="468"/>
                      <a:pt x="171" y="48"/>
                      <a:pt x="164" y="0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68"/>
              <p:cNvSpPr/>
              <p:nvPr/>
            </p:nvSpPr>
            <p:spPr>
              <a:xfrm>
                <a:off x="4885886" y="3000567"/>
                <a:ext cx="44727" cy="127461"/>
              </a:xfrm>
              <a:custGeom>
                <a:rect b="b" l="l" r="r" t="t"/>
                <a:pathLst>
                  <a:path extrusionOk="0" h="664" w="233">
                    <a:moveTo>
                      <a:pt x="163" y="1"/>
                    </a:moveTo>
                    <a:lnTo>
                      <a:pt x="0" y="27"/>
                    </a:lnTo>
                    <a:cubicBezTo>
                      <a:pt x="19" y="144"/>
                      <a:pt x="54" y="475"/>
                      <a:pt x="6" y="605"/>
                    </a:cubicBezTo>
                    <a:lnTo>
                      <a:pt x="160" y="664"/>
                    </a:lnTo>
                    <a:cubicBezTo>
                      <a:pt x="232" y="468"/>
                      <a:pt x="171" y="49"/>
                      <a:pt x="163" y="1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68"/>
              <p:cNvSpPr/>
              <p:nvPr/>
            </p:nvSpPr>
            <p:spPr>
              <a:xfrm>
                <a:off x="4462616" y="2964095"/>
                <a:ext cx="45495" cy="126886"/>
              </a:xfrm>
              <a:custGeom>
                <a:rect b="b" l="l" r="r" t="t"/>
                <a:pathLst>
                  <a:path extrusionOk="0" h="661" w="237">
                    <a:moveTo>
                      <a:pt x="42" y="0"/>
                    </a:moveTo>
                    <a:cubicBezTo>
                      <a:pt x="38" y="48"/>
                      <a:pt x="1" y="469"/>
                      <a:pt x="86" y="660"/>
                    </a:cubicBezTo>
                    <a:lnTo>
                      <a:pt x="236" y="594"/>
                    </a:lnTo>
                    <a:cubicBezTo>
                      <a:pt x="181" y="465"/>
                      <a:pt x="196" y="132"/>
                      <a:pt x="207" y="14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68"/>
              <p:cNvSpPr/>
              <p:nvPr/>
            </p:nvSpPr>
            <p:spPr>
              <a:xfrm>
                <a:off x="4594108" y="489548"/>
                <a:ext cx="501591" cy="734247"/>
              </a:xfrm>
              <a:custGeom>
                <a:rect b="b" l="l" r="r" t="t"/>
                <a:pathLst>
                  <a:path extrusionOk="0" h="3825" w="2613">
                    <a:moveTo>
                      <a:pt x="2" y="2610"/>
                    </a:moveTo>
                    <a:cubicBezTo>
                      <a:pt x="5" y="2673"/>
                      <a:pt x="716" y="3616"/>
                      <a:pt x="1563" y="3783"/>
                    </a:cubicBezTo>
                    <a:cubicBezTo>
                      <a:pt x="1746" y="3819"/>
                      <a:pt x="1894" y="3825"/>
                      <a:pt x="2015" y="3810"/>
                    </a:cubicBezTo>
                    <a:cubicBezTo>
                      <a:pt x="2452" y="3757"/>
                      <a:pt x="2517" y="3431"/>
                      <a:pt x="2485" y="3265"/>
                    </a:cubicBezTo>
                    <a:cubicBezTo>
                      <a:pt x="2443" y="3053"/>
                      <a:pt x="2331" y="3214"/>
                      <a:pt x="2323" y="2725"/>
                    </a:cubicBezTo>
                    <a:cubicBezTo>
                      <a:pt x="2320" y="2508"/>
                      <a:pt x="2383" y="2185"/>
                      <a:pt x="2448" y="1871"/>
                    </a:cubicBezTo>
                    <a:cubicBezTo>
                      <a:pt x="2529" y="1478"/>
                      <a:pt x="2612" y="1099"/>
                      <a:pt x="2565" y="965"/>
                    </a:cubicBezTo>
                    <a:cubicBezTo>
                      <a:pt x="2483" y="727"/>
                      <a:pt x="514" y="1"/>
                      <a:pt x="514" y="1"/>
                    </a:cubicBezTo>
                    <a:cubicBezTo>
                      <a:pt x="514" y="1"/>
                      <a:pt x="354" y="593"/>
                      <a:pt x="391" y="1108"/>
                    </a:cubicBezTo>
                    <a:cubicBezTo>
                      <a:pt x="427" y="1625"/>
                      <a:pt x="322" y="2242"/>
                      <a:pt x="223" y="2396"/>
                    </a:cubicBezTo>
                    <a:cubicBezTo>
                      <a:pt x="125" y="2551"/>
                      <a:pt x="0" y="2548"/>
                      <a:pt x="2" y="2610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68"/>
              <p:cNvSpPr/>
              <p:nvPr/>
            </p:nvSpPr>
            <p:spPr>
              <a:xfrm>
                <a:off x="4867266" y="848703"/>
                <a:ext cx="210004" cy="372210"/>
              </a:xfrm>
              <a:custGeom>
                <a:rect b="b" l="l" r="r" t="t"/>
                <a:pathLst>
                  <a:path extrusionOk="0" h="1939" w="1094">
                    <a:moveTo>
                      <a:pt x="617" y="1466"/>
                    </a:moveTo>
                    <a:cubicBezTo>
                      <a:pt x="634" y="1545"/>
                      <a:pt x="609" y="1791"/>
                      <a:pt x="592" y="1939"/>
                    </a:cubicBezTo>
                    <a:cubicBezTo>
                      <a:pt x="1029" y="1886"/>
                      <a:pt x="1094" y="1560"/>
                      <a:pt x="1062" y="1393"/>
                    </a:cubicBezTo>
                    <a:cubicBezTo>
                      <a:pt x="1020" y="1182"/>
                      <a:pt x="908" y="1343"/>
                      <a:pt x="900" y="854"/>
                    </a:cubicBezTo>
                    <a:cubicBezTo>
                      <a:pt x="897" y="637"/>
                      <a:pt x="960" y="314"/>
                      <a:pt x="1025" y="0"/>
                    </a:cubicBezTo>
                    <a:cubicBezTo>
                      <a:pt x="597" y="37"/>
                      <a:pt x="162" y="276"/>
                      <a:pt x="0" y="482"/>
                    </a:cubicBezTo>
                    <a:cubicBezTo>
                      <a:pt x="0" y="482"/>
                      <a:pt x="483" y="937"/>
                      <a:pt x="542" y="979"/>
                    </a:cubicBezTo>
                    <a:cubicBezTo>
                      <a:pt x="600" y="1019"/>
                      <a:pt x="592" y="1354"/>
                      <a:pt x="617" y="1466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68"/>
              <p:cNvSpPr/>
              <p:nvPr/>
            </p:nvSpPr>
            <p:spPr>
              <a:xfrm>
                <a:off x="4644593" y="134039"/>
                <a:ext cx="632892" cy="880329"/>
              </a:xfrm>
              <a:custGeom>
                <a:rect b="b" l="l" r="r" t="t"/>
                <a:pathLst>
                  <a:path extrusionOk="0" h="4586" w="3297">
                    <a:moveTo>
                      <a:pt x="2643" y="1"/>
                    </a:moveTo>
                    <a:cubicBezTo>
                      <a:pt x="2625" y="1"/>
                      <a:pt x="1980" y="3"/>
                      <a:pt x="1436" y="204"/>
                    </a:cubicBezTo>
                    <a:cubicBezTo>
                      <a:pt x="1105" y="326"/>
                      <a:pt x="656" y="669"/>
                      <a:pt x="348" y="995"/>
                    </a:cubicBezTo>
                    <a:cubicBezTo>
                      <a:pt x="142" y="1213"/>
                      <a:pt x="0" y="1425"/>
                      <a:pt x="2" y="1558"/>
                    </a:cubicBezTo>
                    <a:cubicBezTo>
                      <a:pt x="4" y="1768"/>
                      <a:pt x="179" y="2171"/>
                      <a:pt x="319" y="2467"/>
                    </a:cubicBezTo>
                    <a:cubicBezTo>
                      <a:pt x="400" y="2634"/>
                      <a:pt x="470" y="2765"/>
                      <a:pt x="488" y="2804"/>
                    </a:cubicBezTo>
                    <a:cubicBezTo>
                      <a:pt x="510" y="2853"/>
                      <a:pt x="534" y="2956"/>
                      <a:pt x="565" y="3090"/>
                    </a:cubicBezTo>
                    <a:cubicBezTo>
                      <a:pt x="605" y="3254"/>
                      <a:pt x="653" y="3465"/>
                      <a:pt x="728" y="3688"/>
                    </a:cubicBezTo>
                    <a:cubicBezTo>
                      <a:pt x="865" y="4090"/>
                      <a:pt x="1456" y="4443"/>
                      <a:pt x="1540" y="4517"/>
                    </a:cubicBezTo>
                    <a:cubicBezTo>
                      <a:pt x="1578" y="4549"/>
                      <a:pt x="1802" y="4585"/>
                      <a:pt x="2045" y="4585"/>
                    </a:cubicBezTo>
                    <a:cubicBezTo>
                      <a:pt x="2350" y="4585"/>
                      <a:pt x="2687" y="4529"/>
                      <a:pt x="2734" y="4340"/>
                    </a:cubicBezTo>
                    <a:cubicBezTo>
                      <a:pt x="2789" y="4122"/>
                      <a:pt x="2954" y="3485"/>
                      <a:pt x="3071" y="3017"/>
                    </a:cubicBezTo>
                    <a:cubicBezTo>
                      <a:pt x="3135" y="2756"/>
                      <a:pt x="3188" y="2545"/>
                      <a:pt x="3195" y="2494"/>
                    </a:cubicBezTo>
                    <a:cubicBezTo>
                      <a:pt x="3220" y="2348"/>
                      <a:pt x="3297" y="1531"/>
                      <a:pt x="3232" y="996"/>
                    </a:cubicBezTo>
                    <a:lnTo>
                      <a:pt x="3232" y="993"/>
                    </a:lnTo>
                    <a:cubicBezTo>
                      <a:pt x="3231" y="979"/>
                      <a:pt x="3228" y="965"/>
                      <a:pt x="3225" y="952"/>
                    </a:cubicBezTo>
                    <a:cubicBezTo>
                      <a:pt x="3138" y="435"/>
                      <a:pt x="2643" y="1"/>
                      <a:pt x="2643" y="1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68"/>
              <p:cNvSpPr/>
              <p:nvPr/>
            </p:nvSpPr>
            <p:spPr>
              <a:xfrm>
                <a:off x="4547654" y="31341"/>
                <a:ext cx="742309" cy="729256"/>
              </a:xfrm>
              <a:custGeom>
                <a:rect b="b" l="l" r="r" t="t"/>
                <a:pathLst>
                  <a:path extrusionOk="0" h="3799" w="3867">
                    <a:moveTo>
                      <a:pt x="2074" y="0"/>
                    </a:moveTo>
                    <a:cubicBezTo>
                      <a:pt x="1262" y="0"/>
                      <a:pt x="396" y="512"/>
                      <a:pt x="170" y="1034"/>
                    </a:cubicBezTo>
                    <a:cubicBezTo>
                      <a:pt x="82" y="1240"/>
                      <a:pt x="38" y="1487"/>
                      <a:pt x="26" y="1740"/>
                    </a:cubicBezTo>
                    <a:cubicBezTo>
                      <a:pt x="1" y="2183"/>
                      <a:pt x="69" y="2649"/>
                      <a:pt x="139" y="2954"/>
                    </a:cubicBezTo>
                    <a:lnTo>
                      <a:pt x="141" y="2954"/>
                    </a:lnTo>
                    <a:cubicBezTo>
                      <a:pt x="199" y="3205"/>
                      <a:pt x="335" y="3425"/>
                      <a:pt x="449" y="3577"/>
                    </a:cubicBezTo>
                    <a:cubicBezTo>
                      <a:pt x="553" y="3714"/>
                      <a:pt x="639" y="3799"/>
                      <a:pt x="639" y="3799"/>
                    </a:cubicBezTo>
                    <a:cubicBezTo>
                      <a:pt x="639" y="3799"/>
                      <a:pt x="669" y="3728"/>
                      <a:pt x="698" y="3639"/>
                    </a:cubicBezTo>
                    <a:cubicBezTo>
                      <a:pt x="722" y="3563"/>
                      <a:pt x="745" y="3474"/>
                      <a:pt x="747" y="3409"/>
                    </a:cubicBezTo>
                    <a:cubicBezTo>
                      <a:pt x="748" y="3323"/>
                      <a:pt x="787" y="3140"/>
                      <a:pt x="824" y="3002"/>
                    </a:cubicBezTo>
                    <a:cubicBezTo>
                      <a:pt x="847" y="2917"/>
                      <a:pt x="868" y="2848"/>
                      <a:pt x="881" y="2833"/>
                    </a:cubicBezTo>
                    <a:cubicBezTo>
                      <a:pt x="915" y="2791"/>
                      <a:pt x="919" y="2722"/>
                      <a:pt x="919" y="2722"/>
                    </a:cubicBezTo>
                    <a:cubicBezTo>
                      <a:pt x="919" y="2722"/>
                      <a:pt x="964" y="2706"/>
                      <a:pt x="1021" y="2706"/>
                    </a:cubicBezTo>
                    <a:cubicBezTo>
                      <a:pt x="1090" y="2706"/>
                      <a:pt x="1177" y="2729"/>
                      <a:pt x="1225" y="2829"/>
                    </a:cubicBezTo>
                    <a:cubicBezTo>
                      <a:pt x="1264" y="2906"/>
                      <a:pt x="1285" y="2992"/>
                      <a:pt x="1302" y="3077"/>
                    </a:cubicBezTo>
                    <a:cubicBezTo>
                      <a:pt x="1310" y="3120"/>
                      <a:pt x="1305" y="3222"/>
                      <a:pt x="1336" y="3249"/>
                    </a:cubicBezTo>
                    <a:cubicBezTo>
                      <a:pt x="1344" y="3257"/>
                      <a:pt x="1355" y="3263"/>
                      <a:pt x="1364" y="3266"/>
                    </a:cubicBezTo>
                    <a:cubicBezTo>
                      <a:pt x="1405" y="3285"/>
                      <a:pt x="1447" y="3305"/>
                      <a:pt x="1490" y="3323"/>
                    </a:cubicBezTo>
                    <a:cubicBezTo>
                      <a:pt x="1500" y="3328"/>
                      <a:pt x="1511" y="3332"/>
                      <a:pt x="1522" y="3332"/>
                    </a:cubicBezTo>
                    <a:cubicBezTo>
                      <a:pt x="1526" y="3332"/>
                      <a:pt x="1530" y="3331"/>
                      <a:pt x="1535" y="3329"/>
                    </a:cubicBezTo>
                    <a:cubicBezTo>
                      <a:pt x="1550" y="3323"/>
                      <a:pt x="1593" y="3028"/>
                      <a:pt x="1608" y="2988"/>
                    </a:cubicBezTo>
                    <a:cubicBezTo>
                      <a:pt x="1656" y="2859"/>
                      <a:pt x="1728" y="2736"/>
                      <a:pt x="1834" y="2645"/>
                    </a:cubicBezTo>
                    <a:cubicBezTo>
                      <a:pt x="2034" y="2473"/>
                      <a:pt x="2096" y="2196"/>
                      <a:pt x="2098" y="2037"/>
                    </a:cubicBezTo>
                    <a:cubicBezTo>
                      <a:pt x="2101" y="1879"/>
                      <a:pt x="2078" y="1396"/>
                      <a:pt x="2078" y="1396"/>
                    </a:cubicBezTo>
                    <a:cubicBezTo>
                      <a:pt x="2078" y="1396"/>
                      <a:pt x="2090" y="1377"/>
                      <a:pt x="2130" y="1365"/>
                    </a:cubicBezTo>
                    <a:cubicBezTo>
                      <a:pt x="2150" y="1358"/>
                      <a:pt x="2178" y="1353"/>
                      <a:pt x="2216" y="1353"/>
                    </a:cubicBezTo>
                    <a:cubicBezTo>
                      <a:pt x="2246" y="1353"/>
                      <a:pt x="2283" y="1356"/>
                      <a:pt x="2327" y="1365"/>
                    </a:cubicBezTo>
                    <a:lnTo>
                      <a:pt x="2328" y="1365"/>
                    </a:lnTo>
                    <a:cubicBezTo>
                      <a:pt x="2356" y="1370"/>
                      <a:pt x="2384" y="1376"/>
                      <a:pt x="2416" y="1385"/>
                    </a:cubicBezTo>
                    <a:cubicBezTo>
                      <a:pt x="2690" y="1465"/>
                      <a:pt x="2833" y="1624"/>
                      <a:pt x="3225" y="1624"/>
                    </a:cubicBezTo>
                    <a:cubicBezTo>
                      <a:pt x="3231" y="1624"/>
                      <a:pt x="3236" y="1624"/>
                      <a:pt x="3242" y="1623"/>
                    </a:cubicBezTo>
                    <a:cubicBezTo>
                      <a:pt x="3550" y="1619"/>
                      <a:pt x="3636" y="1607"/>
                      <a:pt x="3702" y="1524"/>
                    </a:cubicBezTo>
                    <a:lnTo>
                      <a:pt x="3703" y="1524"/>
                    </a:lnTo>
                    <a:cubicBezTo>
                      <a:pt x="3711" y="1513"/>
                      <a:pt x="3719" y="1500"/>
                      <a:pt x="3730" y="1487"/>
                    </a:cubicBezTo>
                    <a:cubicBezTo>
                      <a:pt x="3740" y="1468"/>
                      <a:pt x="3753" y="1447"/>
                      <a:pt x="3766" y="1420"/>
                    </a:cubicBezTo>
                    <a:cubicBezTo>
                      <a:pt x="3866" y="1247"/>
                      <a:pt x="3674" y="930"/>
                      <a:pt x="3605" y="813"/>
                    </a:cubicBezTo>
                    <a:cubicBezTo>
                      <a:pt x="3476" y="590"/>
                      <a:pt x="3142" y="108"/>
                      <a:pt x="2277" y="11"/>
                    </a:cubicBezTo>
                    <a:cubicBezTo>
                      <a:pt x="2210" y="4"/>
                      <a:pt x="2143" y="0"/>
                      <a:pt x="2074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68"/>
              <p:cNvSpPr/>
              <p:nvPr/>
            </p:nvSpPr>
            <p:spPr>
              <a:xfrm>
                <a:off x="4631540" y="500489"/>
                <a:ext cx="142626" cy="246861"/>
              </a:xfrm>
              <a:custGeom>
                <a:rect b="b" l="l" r="r" t="t"/>
                <a:pathLst>
                  <a:path extrusionOk="0" h="1286" w="743">
                    <a:moveTo>
                      <a:pt x="98" y="582"/>
                    </a:moveTo>
                    <a:cubicBezTo>
                      <a:pt x="98" y="582"/>
                      <a:pt x="1" y="233"/>
                      <a:pt x="195" y="116"/>
                    </a:cubicBezTo>
                    <a:cubicBezTo>
                      <a:pt x="387" y="1"/>
                      <a:pt x="570" y="130"/>
                      <a:pt x="656" y="333"/>
                    </a:cubicBezTo>
                    <a:cubicBezTo>
                      <a:pt x="742" y="538"/>
                      <a:pt x="727" y="1098"/>
                      <a:pt x="638" y="1191"/>
                    </a:cubicBezTo>
                    <a:cubicBezTo>
                      <a:pt x="547" y="1285"/>
                      <a:pt x="381" y="1222"/>
                      <a:pt x="322" y="1151"/>
                    </a:cubicBezTo>
                    <a:cubicBezTo>
                      <a:pt x="265" y="1081"/>
                      <a:pt x="119" y="704"/>
                      <a:pt x="99" y="582"/>
                    </a:cubicBezTo>
                    <a:close/>
                  </a:path>
                </a:pathLst>
              </a:custGeom>
              <a:solidFill>
                <a:srgbClr val="FEC0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68"/>
              <p:cNvSpPr/>
              <p:nvPr/>
            </p:nvSpPr>
            <p:spPr>
              <a:xfrm>
                <a:off x="4656687" y="531779"/>
                <a:ext cx="95596" cy="162590"/>
              </a:xfrm>
              <a:custGeom>
                <a:rect b="b" l="l" r="r" t="t"/>
                <a:pathLst>
                  <a:path extrusionOk="0" h="847" w="498">
                    <a:moveTo>
                      <a:pt x="1" y="279"/>
                    </a:moveTo>
                    <a:cubicBezTo>
                      <a:pt x="1" y="279"/>
                      <a:pt x="8" y="69"/>
                      <a:pt x="99" y="42"/>
                    </a:cubicBezTo>
                    <a:cubicBezTo>
                      <a:pt x="190" y="16"/>
                      <a:pt x="327" y="1"/>
                      <a:pt x="393" y="133"/>
                    </a:cubicBezTo>
                    <a:cubicBezTo>
                      <a:pt x="459" y="266"/>
                      <a:pt x="494" y="385"/>
                      <a:pt x="496" y="544"/>
                    </a:cubicBezTo>
                    <a:cubicBezTo>
                      <a:pt x="497" y="702"/>
                      <a:pt x="467" y="835"/>
                      <a:pt x="380" y="841"/>
                    </a:cubicBezTo>
                    <a:cubicBezTo>
                      <a:pt x="294" y="847"/>
                      <a:pt x="128" y="707"/>
                      <a:pt x="1" y="281"/>
                    </a:cubicBezTo>
                    <a:close/>
                  </a:path>
                </a:pathLst>
              </a:custGeom>
              <a:solidFill>
                <a:srgbClr val="F7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68"/>
              <p:cNvSpPr/>
              <p:nvPr/>
            </p:nvSpPr>
            <p:spPr>
              <a:xfrm>
                <a:off x="4527690" y="347882"/>
                <a:ext cx="172572" cy="367603"/>
              </a:xfrm>
              <a:custGeom>
                <a:rect b="b" l="l" r="r" t="t"/>
                <a:pathLst>
                  <a:path extrusionOk="0" h="1915" w="899">
                    <a:moveTo>
                      <a:pt x="133" y="1"/>
                    </a:moveTo>
                    <a:lnTo>
                      <a:pt x="0" y="247"/>
                    </a:lnTo>
                    <a:lnTo>
                      <a:pt x="0" y="274"/>
                    </a:lnTo>
                    <a:lnTo>
                      <a:pt x="40" y="900"/>
                    </a:lnTo>
                    <a:lnTo>
                      <a:pt x="223" y="1733"/>
                    </a:lnTo>
                    <a:cubicBezTo>
                      <a:pt x="223" y="1733"/>
                      <a:pt x="466" y="1848"/>
                      <a:pt x="705" y="1914"/>
                    </a:cubicBezTo>
                    <a:cubicBezTo>
                      <a:pt x="706" y="1914"/>
                      <a:pt x="707" y="1915"/>
                      <a:pt x="708" y="1915"/>
                    </a:cubicBezTo>
                    <a:cubicBezTo>
                      <a:pt x="777" y="1915"/>
                      <a:pt x="531" y="1080"/>
                      <a:pt x="638" y="1080"/>
                    </a:cubicBezTo>
                    <a:cubicBezTo>
                      <a:pt x="640" y="1080"/>
                      <a:pt x="641" y="1080"/>
                      <a:pt x="643" y="1080"/>
                    </a:cubicBezTo>
                    <a:cubicBezTo>
                      <a:pt x="719" y="1097"/>
                      <a:pt x="805" y="1116"/>
                      <a:pt x="899" y="1136"/>
                    </a:cubicBezTo>
                    <a:cubicBezTo>
                      <a:pt x="891" y="931"/>
                      <a:pt x="880" y="727"/>
                      <a:pt x="866" y="522"/>
                    </a:cubicBezTo>
                    <a:cubicBezTo>
                      <a:pt x="453" y="390"/>
                      <a:pt x="131" y="254"/>
                      <a:pt x="131" y="254"/>
                    </a:cubicBezTo>
                    <a:lnTo>
                      <a:pt x="133" y="1"/>
                    </a:ln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68"/>
              <p:cNvSpPr/>
              <p:nvPr/>
            </p:nvSpPr>
            <p:spPr>
              <a:xfrm>
                <a:off x="4682601" y="437719"/>
                <a:ext cx="628861" cy="335546"/>
              </a:xfrm>
              <a:custGeom>
                <a:rect b="b" l="l" r="r" t="t"/>
                <a:pathLst>
                  <a:path extrusionOk="0" h="1748" w="3276">
                    <a:moveTo>
                      <a:pt x="3276" y="0"/>
                    </a:moveTo>
                    <a:lnTo>
                      <a:pt x="3247" y="614"/>
                    </a:lnTo>
                    <a:cubicBezTo>
                      <a:pt x="3247" y="614"/>
                      <a:pt x="3207" y="1385"/>
                      <a:pt x="3063" y="1445"/>
                    </a:cubicBezTo>
                    <a:cubicBezTo>
                      <a:pt x="2919" y="1505"/>
                      <a:pt x="2908" y="1520"/>
                      <a:pt x="2813" y="1346"/>
                    </a:cubicBezTo>
                    <a:cubicBezTo>
                      <a:pt x="2717" y="1172"/>
                      <a:pt x="2396" y="1349"/>
                      <a:pt x="2367" y="1398"/>
                    </a:cubicBezTo>
                    <a:cubicBezTo>
                      <a:pt x="2336" y="1448"/>
                      <a:pt x="2234" y="1622"/>
                      <a:pt x="2002" y="1646"/>
                    </a:cubicBezTo>
                    <a:cubicBezTo>
                      <a:pt x="1771" y="1671"/>
                      <a:pt x="1179" y="1748"/>
                      <a:pt x="830" y="1566"/>
                    </a:cubicBezTo>
                    <a:cubicBezTo>
                      <a:pt x="481" y="1383"/>
                      <a:pt x="576" y="759"/>
                      <a:pt x="576" y="759"/>
                    </a:cubicBezTo>
                    <a:lnTo>
                      <a:pt x="1" y="128"/>
                    </a:lnTo>
                    <a:cubicBezTo>
                      <a:pt x="1" y="128"/>
                      <a:pt x="24" y="76"/>
                      <a:pt x="92" y="97"/>
                    </a:cubicBezTo>
                    <a:cubicBezTo>
                      <a:pt x="385" y="193"/>
                      <a:pt x="1291" y="431"/>
                      <a:pt x="2519" y="273"/>
                    </a:cubicBezTo>
                    <a:cubicBezTo>
                      <a:pt x="3273" y="174"/>
                      <a:pt x="3276" y="0"/>
                      <a:pt x="3276" y="0"/>
                    </a:cubicBezTo>
                    <a:close/>
                  </a:path>
                </a:pathLst>
              </a:custGeom>
              <a:solidFill>
                <a:srgbClr val="7EDC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68"/>
              <p:cNvSpPr/>
              <p:nvPr/>
            </p:nvSpPr>
            <p:spPr>
              <a:xfrm>
                <a:off x="4682601" y="437719"/>
                <a:ext cx="628861" cy="335546"/>
              </a:xfrm>
              <a:custGeom>
                <a:rect b="b" l="l" r="r" t="t"/>
                <a:pathLst>
                  <a:path extrusionOk="0" h="1748" w="3276">
                    <a:moveTo>
                      <a:pt x="3276" y="0"/>
                    </a:moveTo>
                    <a:lnTo>
                      <a:pt x="3247" y="614"/>
                    </a:lnTo>
                    <a:cubicBezTo>
                      <a:pt x="3247" y="614"/>
                      <a:pt x="3207" y="1385"/>
                      <a:pt x="3063" y="1445"/>
                    </a:cubicBezTo>
                    <a:cubicBezTo>
                      <a:pt x="2919" y="1505"/>
                      <a:pt x="2908" y="1520"/>
                      <a:pt x="2813" y="1346"/>
                    </a:cubicBezTo>
                    <a:cubicBezTo>
                      <a:pt x="2717" y="1172"/>
                      <a:pt x="2396" y="1349"/>
                      <a:pt x="2367" y="1398"/>
                    </a:cubicBezTo>
                    <a:cubicBezTo>
                      <a:pt x="2336" y="1448"/>
                      <a:pt x="2234" y="1622"/>
                      <a:pt x="2002" y="1646"/>
                    </a:cubicBezTo>
                    <a:cubicBezTo>
                      <a:pt x="1771" y="1671"/>
                      <a:pt x="1179" y="1748"/>
                      <a:pt x="830" y="1566"/>
                    </a:cubicBezTo>
                    <a:cubicBezTo>
                      <a:pt x="481" y="1383"/>
                      <a:pt x="576" y="759"/>
                      <a:pt x="576" y="759"/>
                    </a:cubicBezTo>
                    <a:lnTo>
                      <a:pt x="1" y="128"/>
                    </a:lnTo>
                    <a:cubicBezTo>
                      <a:pt x="1" y="128"/>
                      <a:pt x="24" y="76"/>
                      <a:pt x="92" y="97"/>
                    </a:cubicBezTo>
                    <a:cubicBezTo>
                      <a:pt x="385" y="193"/>
                      <a:pt x="1291" y="431"/>
                      <a:pt x="2519" y="273"/>
                    </a:cubicBezTo>
                    <a:cubicBezTo>
                      <a:pt x="3273" y="174"/>
                      <a:pt x="3276" y="0"/>
                      <a:pt x="32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A7CE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68"/>
              <p:cNvSpPr/>
              <p:nvPr/>
            </p:nvSpPr>
            <p:spPr>
              <a:xfrm>
                <a:off x="5804219" y="2212766"/>
                <a:ext cx="329979" cy="186777"/>
              </a:xfrm>
              <a:custGeom>
                <a:rect b="b" l="l" r="r" t="t"/>
                <a:pathLst>
                  <a:path extrusionOk="0" h="973" w="1719">
                    <a:moveTo>
                      <a:pt x="335" y="0"/>
                    </a:moveTo>
                    <a:cubicBezTo>
                      <a:pt x="326" y="0"/>
                      <a:pt x="318" y="1"/>
                      <a:pt x="311" y="2"/>
                    </a:cubicBezTo>
                    <a:cubicBezTo>
                      <a:pt x="177" y="29"/>
                      <a:pt x="17" y="159"/>
                      <a:pt x="18" y="212"/>
                    </a:cubicBezTo>
                    <a:cubicBezTo>
                      <a:pt x="18" y="262"/>
                      <a:pt x="0" y="532"/>
                      <a:pt x="52" y="593"/>
                    </a:cubicBezTo>
                    <a:cubicBezTo>
                      <a:pt x="105" y="655"/>
                      <a:pt x="326" y="767"/>
                      <a:pt x="383" y="767"/>
                    </a:cubicBezTo>
                    <a:cubicBezTo>
                      <a:pt x="440" y="767"/>
                      <a:pt x="706" y="738"/>
                      <a:pt x="706" y="738"/>
                    </a:cubicBezTo>
                    <a:lnTo>
                      <a:pt x="951" y="712"/>
                    </a:lnTo>
                    <a:cubicBezTo>
                      <a:pt x="951" y="712"/>
                      <a:pt x="1197" y="930"/>
                      <a:pt x="1277" y="950"/>
                    </a:cubicBezTo>
                    <a:cubicBezTo>
                      <a:pt x="1322" y="961"/>
                      <a:pt x="1399" y="973"/>
                      <a:pt x="1469" y="973"/>
                    </a:cubicBezTo>
                    <a:cubicBezTo>
                      <a:pt x="1522" y="973"/>
                      <a:pt x="1571" y="966"/>
                      <a:pt x="1595" y="947"/>
                    </a:cubicBezTo>
                    <a:cubicBezTo>
                      <a:pt x="1652" y="905"/>
                      <a:pt x="1718" y="848"/>
                      <a:pt x="1718" y="802"/>
                    </a:cubicBezTo>
                    <a:cubicBezTo>
                      <a:pt x="1718" y="755"/>
                      <a:pt x="1687" y="679"/>
                      <a:pt x="1631" y="679"/>
                    </a:cubicBezTo>
                    <a:cubicBezTo>
                      <a:pt x="1630" y="679"/>
                      <a:pt x="1630" y="679"/>
                      <a:pt x="1629" y="679"/>
                    </a:cubicBezTo>
                    <a:cubicBezTo>
                      <a:pt x="1572" y="679"/>
                      <a:pt x="1460" y="681"/>
                      <a:pt x="1460" y="681"/>
                    </a:cubicBezTo>
                    <a:cubicBezTo>
                      <a:pt x="1460" y="681"/>
                      <a:pt x="1207" y="315"/>
                      <a:pt x="1166" y="295"/>
                    </a:cubicBezTo>
                    <a:cubicBezTo>
                      <a:pt x="1124" y="275"/>
                      <a:pt x="948" y="224"/>
                      <a:pt x="948" y="224"/>
                    </a:cubicBezTo>
                    <a:cubicBezTo>
                      <a:pt x="948" y="224"/>
                      <a:pt x="496" y="0"/>
                      <a:pt x="335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68"/>
              <p:cNvSpPr/>
              <p:nvPr/>
            </p:nvSpPr>
            <p:spPr>
              <a:xfrm>
                <a:off x="4525962" y="18288"/>
                <a:ext cx="785884" cy="506774"/>
              </a:xfrm>
              <a:custGeom>
                <a:rect b="b" l="l" r="r" t="t"/>
                <a:pathLst>
                  <a:path extrusionOk="0" h="2640" w="4094">
                    <a:moveTo>
                      <a:pt x="1892" y="1"/>
                    </a:moveTo>
                    <a:cubicBezTo>
                      <a:pt x="496" y="1"/>
                      <a:pt x="102" y="1057"/>
                      <a:pt x="20" y="1590"/>
                    </a:cubicBezTo>
                    <a:cubicBezTo>
                      <a:pt x="6" y="1676"/>
                      <a:pt x="0" y="1747"/>
                      <a:pt x="0" y="1798"/>
                    </a:cubicBezTo>
                    <a:cubicBezTo>
                      <a:pt x="0" y="1902"/>
                      <a:pt x="3" y="2005"/>
                      <a:pt x="9" y="2101"/>
                    </a:cubicBezTo>
                    <a:cubicBezTo>
                      <a:pt x="22" y="2387"/>
                      <a:pt x="49" y="2617"/>
                      <a:pt x="49" y="2617"/>
                    </a:cubicBezTo>
                    <a:lnTo>
                      <a:pt x="1137" y="2639"/>
                    </a:lnTo>
                    <a:lnTo>
                      <a:pt x="937" y="2402"/>
                    </a:lnTo>
                    <a:lnTo>
                      <a:pt x="806" y="2247"/>
                    </a:lnTo>
                    <a:lnTo>
                      <a:pt x="806" y="2247"/>
                    </a:lnTo>
                    <a:cubicBezTo>
                      <a:pt x="846" y="2262"/>
                      <a:pt x="1502" y="2511"/>
                      <a:pt x="2518" y="2511"/>
                    </a:cubicBezTo>
                    <a:cubicBezTo>
                      <a:pt x="2770" y="2511"/>
                      <a:pt x="3043" y="2495"/>
                      <a:pt x="3335" y="2458"/>
                    </a:cubicBezTo>
                    <a:cubicBezTo>
                      <a:pt x="3983" y="2373"/>
                      <a:pt x="4073" y="2279"/>
                      <a:pt x="4087" y="2253"/>
                    </a:cubicBezTo>
                    <a:lnTo>
                      <a:pt x="4087" y="2251"/>
                    </a:lnTo>
                    <a:cubicBezTo>
                      <a:pt x="4092" y="2188"/>
                      <a:pt x="4093" y="2068"/>
                      <a:pt x="4081" y="1921"/>
                    </a:cubicBezTo>
                    <a:cubicBezTo>
                      <a:pt x="4035" y="1324"/>
                      <a:pt x="3752" y="224"/>
                      <a:pt x="2312" y="30"/>
                    </a:cubicBezTo>
                    <a:cubicBezTo>
                      <a:pt x="2163" y="10"/>
                      <a:pt x="2023" y="1"/>
                      <a:pt x="1892" y="1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68"/>
              <p:cNvSpPr/>
              <p:nvPr/>
            </p:nvSpPr>
            <p:spPr>
              <a:xfrm>
                <a:off x="4808526" y="18479"/>
                <a:ext cx="503511" cy="470110"/>
              </a:xfrm>
              <a:custGeom>
                <a:rect b="b" l="l" r="r" t="t"/>
                <a:pathLst>
                  <a:path extrusionOk="0" h="2449" w="2623">
                    <a:moveTo>
                      <a:pt x="427" y="1"/>
                    </a:moveTo>
                    <a:cubicBezTo>
                      <a:pt x="273" y="1"/>
                      <a:pt x="131" y="13"/>
                      <a:pt x="0" y="37"/>
                    </a:cubicBezTo>
                    <a:cubicBezTo>
                      <a:pt x="37" y="34"/>
                      <a:pt x="122" y="25"/>
                      <a:pt x="240" y="25"/>
                    </a:cubicBezTo>
                    <a:cubicBezTo>
                      <a:pt x="629" y="25"/>
                      <a:pt x="1374" y="126"/>
                      <a:pt x="1921" y="906"/>
                    </a:cubicBezTo>
                    <a:lnTo>
                      <a:pt x="1921" y="904"/>
                    </a:lnTo>
                    <a:lnTo>
                      <a:pt x="1921" y="904"/>
                    </a:lnTo>
                    <a:cubicBezTo>
                      <a:pt x="2240" y="1358"/>
                      <a:pt x="2411" y="2305"/>
                      <a:pt x="2018" y="2434"/>
                    </a:cubicBezTo>
                    <a:lnTo>
                      <a:pt x="2018" y="2434"/>
                    </a:lnTo>
                    <a:cubicBezTo>
                      <a:pt x="2526" y="2357"/>
                      <a:pt x="2602" y="2275"/>
                      <a:pt x="2615" y="2252"/>
                    </a:cubicBezTo>
                    <a:lnTo>
                      <a:pt x="2615" y="2250"/>
                    </a:lnTo>
                    <a:cubicBezTo>
                      <a:pt x="2620" y="2187"/>
                      <a:pt x="2623" y="2069"/>
                      <a:pt x="2611" y="1920"/>
                    </a:cubicBezTo>
                    <a:cubicBezTo>
                      <a:pt x="2564" y="1323"/>
                      <a:pt x="2281" y="223"/>
                      <a:pt x="840" y="29"/>
                    </a:cubicBezTo>
                    <a:cubicBezTo>
                      <a:pt x="694" y="10"/>
                      <a:pt x="556" y="1"/>
                      <a:pt x="427" y="1"/>
                    </a:cubicBezTo>
                    <a:close/>
                    <a:moveTo>
                      <a:pt x="2018" y="2434"/>
                    </a:moveTo>
                    <a:cubicBezTo>
                      <a:pt x="1986" y="2439"/>
                      <a:pt x="1952" y="2444"/>
                      <a:pt x="1917" y="2449"/>
                    </a:cubicBezTo>
                    <a:cubicBezTo>
                      <a:pt x="1918" y="2449"/>
                      <a:pt x="1920" y="2449"/>
                      <a:pt x="1921" y="2449"/>
                    </a:cubicBezTo>
                    <a:cubicBezTo>
                      <a:pt x="1957" y="2449"/>
                      <a:pt x="1989" y="2444"/>
                      <a:pt x="2018" y="2434"/>
                    </a:cubicBezTo>
                    <a:close/>
                  </a:path>
                </a:pathLst>
              </a:custGeom>
              <a:solidFill>
                <a:srgbClr val="ABBC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68"/>
              <p:cNvSpPr/>
              <p:nvPr/>
            </p:nvSpPr>
            <p:spPr>
              <a:xfrm>
                <a:off x="4556868" y="449428"/>
                <a:ext cx="251852" cy="273543"/>
              </a:xfrm>
              <a:custGeom>
                <a:rect b="b" l="l" r="r" t="t"/>
                <a:pathLst>
                  <a:path extrusionOk="0" h="1425" w="1312">
                    <a:moveTo>
                      <a:pt x="566" y="0"/>
                    </a:moveTo>
                    <a:cubicBezTo>
                      <a:pt x="354" y="0"/>
                      <a:pt x="169" y="144"/>
                      <a:pt x="99" y="393"/>
                    </a:cubicBezTo>
                    <a:cubicBezTo>
                      <a:pt x="1" y="745"/>
                      <a:pt x="170" y="1173"/>
                      <a:pt x="477" y="1350"/>
                    </a:cubicBezTo>
                    <a:cubicBezTo>
                      <a:pt x="567" y="1401"/>
                      <a:pt x="658" y="1425"/>
                      <a:pt x="745" y="1425"/>
                    </a:cubicBezTo>
                    <a:cubicBezTo>
                      <a:pt x="957" y="1425"/>
                      <a:pt x="1143" y="1281"/>
                      <a:pt x="1213" y="1031"/>
                    </a:cubicBezTo>
                    <a:cubicBezTo>
                      <a:pt x="1311" y="681"/>
                      <a:pt x="1142" y="252"/>
                      <a:pt x="834" y="76"/>
                    </a:cubicBezTo>
                    <a:cubicBezTo>
                      <a:pt x="745" y="25"/>
                      <a:pt x="653" y="0"/>
                      <a:pt x="566" y="0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68"/>
              <p:cNvSpPr/>
              <p:nvPr/>
            </p:nvSpPr>
            <p:spPr>
              <a:xfrm>
                <a:off x="4589309" y="484941"/>
                <a:ext cx="186585" cy="202518"/>
              </a:xfrm>
              <a:custGeom>
                <a:rect b="b" l="l" r="r" t="t"/>
                <a:pathLst>
                  <a:path extrusionOk="0" h="1055" w="972">
                    <a:moveTo>
                      <a:pt x="421" y="0"/>
                    </a:moveTo>
                    <a:cubicBezTo>
                      <a:pt x="264" y="0"/>
                      <a:pt x="126" y="107"/>
                      <a:pt x="75" y="291"/>
                    </a:cubicBezTo>
                    <a:cubicBezTo>
                      <a:pt x="1" y="551"/>
                      <a:pt x="127" y="868"/>
                      <a:pt x="355" y="999"/>
                    </a:cubicBezTo>
                    <a:cubicBezTo>
                      <a:pt x="421" y="1037"/>
                      <a:pt x="489" y="1055"/>
                      <a:pt x="554" y="1055"/>
                    </a:cubicBezTo>
                    <a:cubicBezTo>
                      <a:pt x="710" y="1055"/>
                      <a:pt x="848" y="948"/>
                      <a:pt x="899" y="763"/>
                    </a:cubicBezTo>
                    <a:cubicBezTo>
                      <a:pt x="971" y="503"/>
                      <a:pt x="847" y="186"/>
                      <a:pt x="619" y="56"/>
                    </a:cubicBezTo>
                    <a:cubicBezTo>
                      <a:pt x="553" y="18"/>
                      <a:pt x="485" y="0"/>
                      <a:pt x="421" y="0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68"/>
              <p:cNvSpPr/>
              <p:nvPr/>
            </p:nvSpPr>
            <p:spPr>
              <a:xfrm>
                <a:off x="4607929" y="504904"/>
                <a:ext cx="149729" cy="162782"/>
              </a:xfrm>
              <a:custGeom>
                <a:rect b="b" l="l" r="r" t="t"/>
                <a:pathLst>
                  <a:path extrusionOk="0" h="848" w="780">
                    <a:moveTo>
                      <a:pt x="336" y="0"/>
                    </a:moveTo>
                    <a:cubicBezTo>
                      <a:pt x="210" y="0"/>
                      <a:pt x="101" y="85"/>
                      <a:pt x="59" y="233"/>
                    </a:cubicBezTo>
                    <a:cubicBezTo>
                      <a:pt x="1" y="442"/>
                      <a:pt x="101" y="698"/>
                      <a:pt x="284" y="802"/>
                    </a:cubicBezTo>
                    <a:cubicBezTo>
                      <a:pt x="337" y="833"/>
                      <a:pt x="391" y="847"/>
                      <a:pt x="443" y="847"/>
                    </a:cubicBezTo>
                    <a:cubicBezTo>
                      <a:pt x="569" y="847"/>
                      <a:pt x="679" y="762"/>
                      <a:pt x="721" y="613"/>
                    </a:cubicBezTo>
                    <a:cubicBezTo>
                      <a:pt x="779" y="404"/>
                      <a:pt x="679" y="150"/>
                      <a:pt x="496" y="46"/>
                    </a:cubicBezTo>
                    <a:cubicBezTo>
                      <a:pt x="442" y="15"/>
                      <a:pt x="388" y="0"/>
                      <a:pt x="336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68"/>
              <p:cNvSpPr/>
              <p:nvPr/>
            </p:nvSpPr>
            <p:spPr>
              <a:xfrm>
                <a:off x="4699302" y="38635"/>
                <a:ext cx="285253" cy="135332"/>
              </a:xfrm>
              <a:custGeom>
                <a:rect b="b" l="l" r="r" t="t"/>
                <a:pathLst>
                  <a:path extrusionOk="0" h="705" w="1486">
                    <a:moveTo>
                      <a:pt x="863" y="1"/>
                    </a:moveTo>
                    <a:cubicBezTo>
                      <a:pt x="812" y="1"/>
                      <a:pt x="761" y="3"/>
                      <a:pt x="708" y="9"/>
                    </a:cubicBezTo>
                    <a:cubicBezTo>
                      <a:pt x="308" y="49"/>
                      <a:pt x="0" y="235"/>
                      <a:pt x="18" y="426"/>
                    </a:cubicBezTo>
                    <a:cubicBezTo>
                      <a:pt x="36" y="592"/>
                      <a:pt x="294" y="704"/>
                      <a:pt x="625" y="704"/>
                    </a:cubicBezTo>
                    <a:cubicBezTo>
                      <a:pt x="674" y="704"/>
                      <a:pt x="725" y="702"/>
                      <a:pt x="777" y="696"/>
                    </a:cubicBezTo>
                    <a:cubicBezTo>
                      <a:pt x="1177" y="656"/>
                      <a:pt x="1486" y="469"/>
                      <a:pt x="1466" y="280"/>
                    </a:cubicBezTo>
                    <a:cubicBezTo>
                      <a:pt x="1450" y="114"/>
                      <a:pt x="1192" y="1"/>
                      <a:pt x="863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68"/>
              <p:cNvSpPr/>
              <p:nvPr/>
            </p:nvSpPr>
            <p:spPr>
              <a:xfrm>
                <a:off x="4508686" y="327150"/>
                <a:ext cx="819669" cy="188313"/>
              </a:xfrm>
              <a:custGeom>
                <a:rect b="b" l="l" r="r" t="t"/>
                <a:pathLst>
                  <a:path extrusionOk="0" h="981" w="4270">
                    <a:moveTo>
                      <a:pt x="107" y="1"/>
                    </a:moveTo>
                    <a:lnTo>
                      <a:pt x="32" y="84"/>
                    </a:lnTo>
                    <a:lnTo>
                      <a:pt x="1" y="447"/>
                    </a:lnTo>
                    <a:cubicBezTo>
                      <a:pt x="1" y="447"/>
                      <a:pt x="1277" y="980"/>
                      <a:pt x="2537" y="980"/>
                    </a:cubicBezTo>
                    <a:cubicBezTo>
                      <a:pt x="2598" y="980"/>
                      <a:pt x="2659" y="979"/>
                      <a:pt x="2720" y="976"/>
                    </a:cubicBezTo>
                    <a:cubicBezTo>
                      <a:pt x="4037" y="918"/>
                      <a:pt x="4269" y="698"/>
                      <a:pt x="4269" y="698"/>
                    </a:cubicBezTo>
                    <a:lnTo>
                      <a:pt x="4269" y="327"/>
                    </a:lnTo>
                    <a:lnTo>
                      <a:pt x="4163" y="219"/>
                    </a:lnTo>
                    <a:cubicBezTo>
                      <a:pt x="3684" y="396"/>
                      <a:pt x="3165" y="460"/>
                      <a:pt x="2663" y="460"/>
                    </a:cubicBezTo>
                    <a:cubicBezTo>
                      <a:pt x="1322" y="460"/>
                      <a:pt x="107" y="1"/>
                      <a:pt x="107" y="1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68"/>
              <p:cNvSpPr/>
              <p:nvPr/>
            </p:nvSpPr>
            <p:spPr>
              <a:xfrm>
                <a:off x="4744412" y="369189"/>
                <a:ext cx="583558" cy="146274"/>
              </a:xfrm>
              <a:custGeom>
                <a:rect b="b" l="l" r="r" t="t"/>
                <a:pathLst>
                  <a:path extrusionOk="0" h="762" w="3040">
                    <a:moveTo>
                      <a:pt x="2935" y="0"/>
                    </a:moveTo>
                    <a:cubicBezTo>
                      <a:pt x="2456" y="176"/>
                      <a:pt x="1938" y="241"/>
                      <a:pt x="1436" y="241"/>
                    </a:cubicBezTo>
                    <a:cubicBezTo>
                      <a:pt x="991" y="241"/>
                      <a:pt x="560" y="190"/>
                      <a:pt x="182" y="122"/>
                    </a:cubicBezTo>
                    <a:lnTo>
                      <a:pt x="27" y="139"/>
                    </a:lnTo>
                    <a:lnTo>
                      <a:pt x="0" y="603"/>
                    </a:lnTo>
                    <a:cubicBezTo>
                      <a:pt x="397" y="692"/>
                      <a:pt x="851" y="761"/>
                      <a:pt x="1303" y="761"/>
                    </a:cubicBezTo>
                    <a:cubicBezTo>
                      <a:pt x="1366" y="761"/>
                      <a:pt x="1429" y="760"/>
                      <a:pt x="1492" y="757"/>
                    </a:cubicBezTo>
                    <a:cubicBezTo>
                      <a:pt x="2809" y="699"/>
                      <a:pt x="3040" y="480"/>
                      <a:pt x="3040" y="480"/>
                    </a:cubicBezTo>
                    <a:lnTo>
                      <a:pt x="3040" y="108"/>
                    </a:lnTo>
                    <a:lnTo>
                      <a:pt x="2935" y="0"/>
                    </a:ln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68"/>
              <p:cNvSpPr/>
              <p:nvPr/>
            </p:nvSpPr>
            <p:spPr>
              <a:xfrm>
                <a:off x="4514637" y="327150"/>
                <a:ext cx="812759" cy="115944"/>
              </a:xfrm>
              <a:custGeom>
                <a:rect b="b" l="l" r="r" t="t"/>
                <a:pathLst>
                  <a:path extrusionOk="0" h="604" w="4234">
                    <a:moveTo>
                      <a:pt x="76" y="1"/>
                    </a:moveTo>
                    <a:lnTo>
                      <a:pt x="1" y="82"/>
                    </a:lnTo>
                    <a:cubicBezTo>
                      <a:pt x="204" y="164"/>
                      <a:pt x="1361" y="603"/>
                      <a:pt x="2505" y="603"/>
                    </a:cubicBezTo>
                    <a:cubicBezTo>
                      <a:pt x="2566" y="603"/>
                      <a:pt x="2628" y="602"/>
                      <a:pt x="2689" y="599"/>
                    </a:cubicBezTo>
                    <a:cubicBezTo>
                      <a:pt x="3918" y="544"/>
                      <a:pt x="4201" y="350"/>
                      <a:pt x="4234" y="324"/>
                    </a:cubicBezTo>
                    <a:lnTo>
                      <a:pt x="4132" y="219"/>
                    </a:lnTo>
                    <a:lnTo>
                      <a:pt x="4132" y="218"/>
                    </a:lnTo>
                    <a:cubicBezTo>
                      <a:pt x="3652" y="395"/>
                      <a:pt x="3132" y="459"/>
                      <a:pt x="2630" y="459"/>
                    </a:cubicBezTo>
                    <a:cubicBezTo>
                      <a:pt x="1290" y="459"/>
                      <a:pt x="76" y="1"/>
                      <a:pt x="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A7CE"/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88" name="Google Shape;1088;p68"/>
            <p:cNvSpPr/>
            <p:nvPr/>
          </p:nvSpPr>
          <p:spPr>
            <a:xfrm>
              <a:off x="6027083" y="2250582"/>
              <a:ext cx="160862" cy="350135"/>
            </a:xfrm>
            <a:custGeom>
              <a:rect b="b" l="l" r="r" t="t"/>
              <a:pathLst>
                <a:path extrusionOk="0" h="1824" w="838">
                  <a:moveTo>
                    <a:pt x="805" y="0"/>
                  </a:moveTo>
                  <a:cubicBezTo>
                    <a:pt x="790" y="0"/>
                    <a:pt x="776" y="10"/>
                    <a:pt x="773" y="27"/>
                  </a:cubicBezTo>
                  <a:lnTo>
                    <a:pt x="674" y="555"/>
                  </a:lnTo>
                  <a:lnTo>
                    <a:pt x="656" y="591"/>
                  </a:lnTo>
                  <a:lnTo>
                    <a:pt x="503" y="1457"/>
                  </a:lnTo>
                  <a:lnTo>
                    <a:pt x="410" y="1427"/>
                  </a:lnTo>
                  <a:cubicBezTo>
                    <a:pt x="406" y="1425"/>
                    <a:pt x="403" y="1425"/>
                    <a:pt x="400" y="1425"/>
                  </a:cubicBezTo>
                  <a:cubicBezTo>
                    <a:pt x="394" y="1427"/>
                    <a:pt x="386" y="1430"/>
                    <a:pt x="380" y="1436"/>
                  </a:cubicBezTo>
                  <a:cubicBezTo>
                    <a:pt x="379" y="1436"/>
                    <a:pt x="377" y="1438"/>
                    <a:pt x="377" y="1439"/>
                  </a:cubicBezTo>
                  <a:cubicBezTo>
                    <a:pt x="368" y="1448"/>
                    <a:pt x="362" y="1459"/>
                    <a:pt x="357" y="1471"/>
                  </a:cubicBezTo>
                  <a:cubicBezTo>
                    <a:pt x="354" y="1477"/>
                    <a:pt x="353" y="1484"/>
                    <a:pt x="351" y="1491"/>
                  </a:cubicBezTo>
                  <a:cubicBezTo>
                    <a:pt x="350" y="1501"/>
                    <a:pt x="350" y="1510"/>
                    <a:pt x="351" y="1519"/>
                  </a:cubicBezTo>
                  <a:cubicBezTo>
                    <a:pt x="354" y="1533"/>
                    <a:pt x="362" y="1542"/>
                    <a:pt x="371" y="1545"/>
                  </a:cubicBezTo>
                  <a:lnTo>
                    <a:pt x="491" y="1585"/>
                  </a:lnTo>
                  <a:cubicBezTo>
                    <a:pt x="496" y="1604"/>
                    <a:pt x="503" y="1621"/>
                    <a:pt x="520" y="1631"/>
                  </a:cubicBezTo>
                  <a:cubicBezTo>
                    <a:pt x="533" y="1640"/>
                    <a:pt x="547" y="1644"/>
                    <a:pt x="561" y="1644"/>
                  </a:cubicBezTo>
                  <a:cubicBezTo>
                    <a:pt x="598" y="1644"/>
                    <a:pt x="633" y="1617"/>
                    <a:pt x="637" y="1577"/>
                  </a:cubicBezTo>
                  <a:lnTo>
                    <a:pt x="774" y="608"/>
                  </a:lnTo>
                  <a:lnTo>
                    <a:pt x="768" y="561"/>
                  </a:lnTo>
                  <a:lnTo>
                    <a:pt x="836" y="36"/>
                  </a:lnTo>
                  <a:cubicBezTo>
                    <a:pt x="837" y="25"/>
                    <a:pt x="831" y="13"/>
                    <a:pt x="822" y="5"/>
                  </a:cubicBezTo>
                  <a:cubicBezTo>
                    <a:pt x="816" y="2"/>
                    <a:pt x="811" y="0"/>
                    <a:pt x="805" y="0"/>
                  </a:cubicBezTo>
                  <a:close/>
                  <a:moveTo>
                    <a:pt x="454" y="180"/>
                  </a:moveTo>
                  <a:cubicBezTo>
                    <a:pt x="440" y="180"/>
                    <a:pt x="427" y="190"/>
                    <a:pt x="423" y="205"/>
                  </a:cubicBezTo>
                  <a:lnTo>
                    <a:pt x="325" y="735"/>
                  </a:lnTo>
                  <a:lnTo>
                    <a:pt x="305" y="771"/>
                  </a:lnTo>
                  <a:lnTo>
                    <a:pt x="154" y="1637"/>
                  </a:lnTo>
                  <a:lnTo>
                    <a:pt x="60" y="1605"/>
                  </a:lnTo>
                  <a:lnTo>
                    <a:pt x="50" y="1605"/>
                  </a:lnTo>
                  <a:cubicBezTo>
                    <a:pt x="43" y="1605"/>
                    <a:pt x="37" y="1608"/>
                    <a:pt x="31" y="1614"/>
                  </a:cubicBezTo>
                  <a:cubicBezTo>
                    <a:pt x="30" y="1616"/>
                    <a:pt x="28" y="1617"/>
                    <a:pt x="26" y="1619"/>
                  </a:cubicBezTo>
                  <a:cubicBezTo>
                    <a:pt x="19" y="1627"/>
                    <a:pt x="11" y="1637"/>
                    <a:pt x="7" y="1650"/>
                  </a:cubicBezTo>
                  <a:cubicBezTo>
                    <a:pt x="5" y="1656"/>
                    <a:pt x="3" y="1664"/>
                    <a:pt x="2" y="1670"/>
                  </a:cubicBezTo>
                  <a:cubicBezTo>
                    <a:pt x="0" y="1679"/>
                    <a:pt x="0" y="1690"/>
                    <a:pt x="2" y="1697"/>
                  </a:cubicBezTo>
                  <a:cubicBezTo>
                    <a:pt x="5" y="1713"/>
                    <a:pt x="11" y="1722"/>
                    <a:pt x="20" y="1725"/>
                  </a:cubicBezTo>
                  <a:lnTo>
                    <a:pt x="140" y="1765"/>
                  </a:lnTo>
                  <a:cubicBezTo>
                    <a:pt x="145" y="1784"/>
                    <a:pt x="154" y="1799"/>
                    <a:pt x="170" y="1810"/>
                  </a:cubicBezTo>
                  <a:cubicBezTo>
                    <a:pt x="183" y="1819"/>
                    <a:pt x="198" y="1823"/>
                    <a:pt x="212" y="1823"/>
                  </a:cubicBezTo>
                  <a:cubicBezTo>
                    <a:pt x="249" y="1823"/>
                    <a:pt x="282" y="1797"/>
                    <a:pt x="288" y="1756"/>
                  </a:cubicBezTo>
                  <a:lnTo>
                    <a:pt x="423" y="787"/>
                  </a:lnTo>
                  <a:lnTo>
                    <a:pt x="419" y="741"/>
                  </a:lnTo>
                  <a:lnTo>
                    <a:pt x="485" y="216"/>
                  </a:lnTo>
                  <a:cubicBezTo>
                    <a:pt x="486" y="204"/>
                    <a:pt x="482" y="192"/>
                    <a:pt x="471" y="185"/>
                  </a:cubicBezTo>
                  <a:cubicBezTo>
                    <a:pt x="466" y="182"/>
                    <a:pt x="460" y="180"/>
                    <a:pt x="454" y="180"/>
                  </a:cubicBez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68"/>
          <p:cNvGrpSpPr/>
          <p:nvPr/>
        </p:nvGrpSpPr>
        <p:grpSpPr>
          <a:xfrm>
            <a:off x="7114164" y="3819531"/>
            <a:ext cx="1114537" cy="978396"/>
            <a:chOff x="5047469" y="3327650"/>
            <a:chExt cx="1759054" cy="1225138"/>
          </a:xfrm>
        </p:grpSpPr>
        <p:sp>
          <p:nvSpPr>
            <p:cNvPr id="1090" name="Google Shape;1090;p68"/>
            <p:cNvSpPr/>
            <p:nvPr/>
          </p:nvSpPr>
          <p:spPr>
            <a:xfrm>
              <a:off x="6050536" y="4425231"/>
              <a:ext cx="163076" cy="94228"/>
            </a:xfrm>
            <a:custGeom>
              <a:rect b="b" l="l" r="r" t="t"/>
              <a:pathLst>
                <a:path extrusionOk="0" h="1912" w="3309">
                  <a:moveTo>
                    <a:pt x="346" y="1"/>
                  </a:moveTo>
                  <a:lnTo>
                    <a:pt x="0" y="242"/>
                  </a:lnTo>
                  <a:lnTo>
                    <a:pt x="2920" y="1911"/>
                  </a:lnTo>
                  <a:lnTo>
                    <a:pt x="3309" y="1687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ABBC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8"/>
            <p:cNvSpPr/>
            <p:nvPr/>
          </p:nvSpPr>
          <p:spPr>
            <a:xfrm>
              <a:off x="5641842" y="4421979"/>
              <a:ext cx="163125" cy="94228"/>
            </a:xfrm>
            <a:custGeom>
              <a:rect b="b" l="l" r="r" t="t"/>
              <a:pathLst>
                <a:path extrusionOk="0" h="1912" w="3310">
                  <a:moveTo>
                    <a:pt x="2963" y="1"/>
                  </a:moveTo>
                  <a:lnTo>
                    <a:pt x="1" y="1685"/>
                  </a:lnTo>
                  <a:lnTo>
                    <a:pt x="390" y="1911"/>
                  </a:lnTo>
                  <a:lnTo>
                    <a:pt x="3309" y="242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ABBC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2" name="Google Shape;1092;p68"/>
            <p:cNvGrpSpPr/>
            <p:nvPr/>
          </p:nvGrpSpPr>
          <p:grpSpPr>
            <a:xfrm>
              <a:off x="5734554" y="4134667"/>
              <a:ext cx="380414" cy="418121"/>
              <a:chOff x="4930599" y="6239777"/>
              <a:chExt cx="907260" cy="997189"/>
            </a:xfrm>
          </p:grpSpPr>
          <p:sp>
            <p:nvSpPr>
              <p:cNvPr id="1093" name="Google Shape;1093;p68"/>
              <p:cNvSpPr/>
              <p:nvPr/>
            </p:nvSpPr>
            <p:spPr>
              <a:xfrm>
                <a:off x="4930599" y="6501649"/>
                <a:ext cx="453623" cy="735317"/>
              </a:xfrm>
              <a:custGeom>
                <a:rect b="b" l="l" r="r" t="t"/>
                <a:pathLst>
                  <a:path extrusionOk="0" h="18429" w="11369">
                    <a:moveTo>
                      <a:pt x="0" y="1"/>
                    </a:moveTo>
                    <a:lnTo>
                      <a:pt x="0" y="11865"/>
                    </a:lnTo>
                    <a:lnTo>
                      <a:pt x="11369" y="18429"/>
                    </a:lnTo>
                    <a:lnTo>
                      <a:pt x="11369" y="656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69B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68"/>
              <p:cNvSpPr/>
              <p:nvPr/>
            </p:nvSpPr>
            <p:spPr>
              <a:xfrm>
                <a:off x="4930599" y="6239777"/>
                <a:ext cx="907246" cy="523807"/>
              </a:xfrm>
              <a:custGeom>
                <a:rect b="b" l="l" r="r" t="t"/>
                <a:pathLst>
                  <a:path extrusionOk="0" h="13128" w="22738">
                    <a:moveTo>
                      <a:pt x="11369" y="0"/>
                    </a:moveTo>
                    <a:lnTo>
                      <a:pt x="0" y="6564"/>
                    </a:lnTo>
                    <a:lnTo>
                      <a:pt x="11369" y="13127"/>
                    </a:lnTo>
                    <a:lnTo>
                      <a:pt x="22738" y="6564"/>
                    </a:lnTo>
                    <a:lnTo>
                      <a:pt x="11369" y="0"/>
                    </a:lnTo>
                    <a:close/>
                  </a:path>
                </a:pathLst>
              </a:custGeom>
              <a:solidFill>
                <a:srgbClr val="68BA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68"/>
              <p:cNvSpPr/>
              <p:nvPr/>
            </p:nvSpPr>
            <p:spPr>
              <a:xfrm>
                <a:off x="5135213" y="6342643"/>
                <a:ext cx="260148" cy="148149"/>
              </a:xfrm>
              <a:custGeom>
                <a:rect b="b" l="l" r="r" t="t"/>
                <a:pathLst>
                  <a:path extrusionOk="0" h="3713" w="6520">
                    <a:moveTo>
                      <a:pt x="1805" y="0"/>
                    </a:moveTo>
                    <a:lnTo>
                      <a:pt x="0" y="1042"/>
                    </a:lnTo>
                    <a:lnTo>
                      <a:pt x="4647" y="3712"/>
                    </a:lnTo>
                    <a:lnTo>
                      <a:pt x="6519" y="2635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68"/>
              <p:cNvSpPr/>
              <p:nvPr/>
            </p:nvSpPr>
            <p:spPr>
              <a:xfrm>
                <a:off x="5396047" y="6491155"/>
                <a:ext cx="344975" cy="195151"/>
              </a:xfrm>
              <a:custGeom>
                <a:rect b="b" l="l" r="r" t="t"/>
                <a:pathLst>
                  <a:path extrusionOk="0" h="4891" w="8646">
                    <a:moveTo>
                      <a:pt x="1925" y="1"/>
                    </a:moveTo>
                    <a:lnTo>
                      <a:pt x="1" y="1073"/>
                    </a:lnTo>
                    <a:lnTo>
                      <a:pt x="6647" y="4891"/>
                    </a:lnTo>
                    <a:lnTo>
                      <a:pt x="8646" y="3759"/>
                    </a:lnTo>
                    <a:lnTo>
                      <a:pt x="1925" y="1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68"/>
              <p:cNvSpPr/>
              <p:nvPr/>
            </p:nvSpPr>
            <p:spPr>
              <a:xfrm>
                <a:off x="5320634" y="6447783"/>
                <a:ext cx="152258" cy="86224"/>
              </a:xfrm>
              <a:custGeom>
                <a:rect b="b" l="l" r="r" t="t"/>
                <a:pathLst>
                  <a:path extrusionOk="0" h="2161" w="3816">
                    <a:moveTo>
                      <a:pt x="1872" y="0"/>
                    </a:moveTo>
                    <a:lnTo>
                      <a:pt x="0" y="1077"/>
                    </a:lnTo>
                    <a:lnTo>
                      <a:pt x="1891" y="2160"/>
                    </a:lnTo>
                    <a:lnTo>
                      <a:pt x="3815" y="1088"/>
                    </a:lnTo>
                    <a:lnTo>
                      <a:pt x="1872" y="0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68"/>
              <p:cNvSpPr/>
              <p:nvPr/>
            </p:nvSpPr>
            <p:spPr>
              <a:xfrm>
                <a:off x="5114943" y="6490756"/>
                <a:ext cx="281135" cy="159799"/>
              </a:xfrm>
              <a:custGeom>
                <a:rect b="b" l="l" r="r" t="t"/>
                <a:pathLst>
                  <a:path extrusionOk="0" h="4005" w="7046">
                    <a:moveTo>
                      <a:pt x="5155" y="0"/>
                    </a:moveTo>
                    <a:lnTo>
                      <a:pt x="1" y="2958"/>
                    </a:lnTo>
                    <a:lnTo>
                      <a:pt x="1807" y="4004"/>
                    </a:lnTo>
                    <a:lnTo>
                      <a:pt x="7046" y="1083"/>
                    </a:lnTo>
                    <a:lnTo>
                      <a:pt x="5155" y="0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68"/>
              <p:cNvSpPr/>
              <p:nvPr/>
            </p:nvSpPr>
            <p:spPr>
              <a:xfrm>
                <a:off x="5395329" y="6348828"/>
                <a:ext cx="255599" cy="142363"/>
              </a:xfrm>
              <a:custGeom>
                <a:rect b="b" l="l" r="r" t="t"/>
                <a:pathLst>
                  <a:path extrusionOk="0" h="3568" w="6406">
                    <a:moveTo>
                      <a:pt x="4406" y="1"/>
                    </a:moveTo>
                    <a:lnTo>
                      <a:pt x="0" y="2480"/>
                    </a:lnTo>
                    <a:lnTo>
                      <a:pt x="1943" y="3568"/>
                    </a:lnTo>
                    <a:lnTo>
                      <a:pt x="6405" y="1134"/>
                    </a:lnTo>
                    <a:lnTo>
                      <a:pt x="4406" y="1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68"/>
              <p:cNvSpPr/>
              <p:nvPr/>
            </p:nvSpPr>
            <p:spPr>
              <a:xfrm>
                <a:off x="5115023" y="6608824"/>
                <a:ext cx="72099" cy="520615"/>
              </a:xfrm>
              <a:custGeom>
                <a:rect b="b" l="l" r="r" t="t"/>
                <a:pathLst>
                  <a:path extrusionOk="0" h="13048" w="1807">
                    <a:moveTo>
                      <a:pt x="0" y="1"/>
                    </a:moveTo>
                    <a:lnTo>
                      <a:pt x="0" y="11903"/>
                    </a:lnTo>
                    <a:lnTo>
                      <a:pt x="1806" y="13048"/>
                    </a:lnTo>
                    <a:lnTo>
                      <a:pt x="1806" y="10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6F6F8">
                  <a:alpha val="466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68"/>
              <p:cNvSpPr/>
              <p:nvPr/>
            </p:nvSpPr>
            <p:spPr>
              <a:xfrm>
                <a:off x="5384196" y="6501649"/>
                <a:ext cx="453663" cy="735317"/>
              </a:xfrm>
              <a:custGeom>
                <a:rect b="b" l="l" r="r" t="t"/>
                <a:pathLst>
                  <a:path extrusionOk="0" h="18429" w="11370">
                    <a:moveTo>
                      <a:pt x="11370" y="1"/>
                    </a:moveTo>
                    <a:lnTo>
                      <a:pt x="1" y="6564"/>
                    </a:lnTo>
                    <a:lnTo>
                      <a:pt x="1" y="18429"/>
                    </a:lnTo>
                    <a:lnTo>
                      <a:pt x="11370" y="11865"/>
                    </a:lnTo>
                    <a:lnTo>
                      <a:pt x="11370" y="1"/>
                    </a:lnTo>
                    <a:close/>
                  </a:path>
                </a:pathLst>
              </a:custGeom>
              <a:solidFill>
                <a:srgbClr val="68BA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68"/>
              <p:cNvSpPr/>
              <p:nvPr/>
            </p:nvSpPr>
            <p:spPr>
              <a:xfrm>
                <a:off x="4961682" y="6549291"/>
                <a:ext cx="105416" cy="216019"/>
              </a:xfrm>
              <a:custGeom>
                <a:rect b="b" l="l" r="r" t="t"/>
                <a:pathLst>
                  <a:path extrusionOk="0" h="5414" w="2642">
                    <a:moveTo>
                      <a:pt x="244" y="421"/>
                    </a:moveTo>
                    <a:lnTo>
                      <a:pt x="2399" y="1666"/>
                    </a:lnTo>
                    <a:lnTo>
                      <a:pt x="2399" y="4994"/>
                    </a:lnTo>
                    <a:lnTo>
                      <a:pt x="244" y="3748"/>
                    </a:lnTo>
                    <a:lnTo>
                      <a:pt x="244" y="421"/>
                    </a:lnTo>
                    <a:close/>
                    <a:moveTo>
                      <a:pt x="1" y="1"/>
                    </a:moveTo>
                    <a:lnTo>
                      <a:pt x="1" y="3888"/>
                    </a:lnTo>
                    <a:lnTo>
                      <a:pt x="2642" y="5414"/>
                    </a:lnTo>
                    <a:lnTo>
                      <a:pt x="2642" y="15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68"/>
              <p:cNvSpPr/>
              <p:nvPr/>
            </p:nvSpPr>
            <p:spPr>
              <a:xfrm>
                <a:off x="4994361" y="6647129"/>
                <a:ext cx="35790" cy="63241"/>
              </a:xfrm>
              <a:custGeom>
                <a:rect b="b" l="l" r="r" t="t"/>
                <a:pathLst>
                  <a:path extrusionOk="0" h="1585" w="897">
                    <a:moveTo>
                      <a:pt x="0" y="0"/>
                    </a:moveTo>
                    <a:lnTo>
                      <a:pt x="0" y="1066"/>
                    </a:lnTo>
                    <a:lnTo>
                      <a:pt x="897" y="1585"/>
                    </a:lnTo>
                    <a:lnTo>
                      <a:pt x="897" y="5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68"/>
              <p:cNvSpPr/>
              <p:nvPr/>
            </p:nvSpPr>
            <p:spPr>
              <a:xfrm>
                <a:off x="4976845" y="6604235"/>
                <a:ext cx="70822" cy="74054"/>
              </a:xfrm>
              <a:custGeom>
                <a:rect b="b" l="l" r="r" t="t"/>
                <a:pathLst>
                  <a:path extrusionOk="0" h="1856" w="1775">
                    <a:moveTo>
                      <a:pt x="888" y="0"/>
                    </a:moveTo>
                    <a:lnTo>
                      <a:pt x="1" y="831"/>
                    </a:lnTo>
                    <a:lnTo>
                      <a:pt x="1774" y="1855"/>
                    </a:lnTo>
                    <a:lnTo>
                      <a:pt x="888" y="0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68"/>
              <p:cNvSpPr/>
              <p:nvPr/>
            </p:nvSpPr>
            <p:spPr>
              <a:xfrm>
                <a:off x="5590437" y="6599010"/>
                <a:ext cx="77765" cy="521573"/>
              </a:xfrm>
              <a:custGeom>
                <a:rect b="b" l="l" r="r" t="t"/>
                <a:pathLst>
                  <a:path extrusionOk="0" h="13072" w="1949">
                    <a:moveTo>
                      <a:pt x="1948" y="0"/>
                    </a:moveTo>
                    <a:lnTo>
                      <a:pt x="1" y="1125"/>
                    </a:lnTo>
                    <a:lnTo>
                      <a:pt x="1" y="13072"/>
                    </a:lnTo>
                    <a:lnTo>
                      <a:pt x="1948" y="11947"/>
                    </a:lnTo>
                    <a:lnTo>
                      <a:pt x="1948" y="0"/>
                    </a:ln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6" name="Google Shape;1106;p68"/>
            <p:cNvSpPr/>
            <p:nvPr/>
          </p:nvSpPr>
          <p:spPr>
            <a:xfrm>
              <a:off x="5636076" y="4164728"/>
              <a:ext cx="101029" cy="351483"/>
            </a:xfrm>
            <a:custGeom>
              <a:rect b="b" l="l" r="r" t="t"/>
              <a:pathLst>
                <a:path extrusionOk="0" h="7132" w="2050">
                  <a:moveTo>
                    <a:pt x="1689" y="1"/>
                  </a:moveTo>
                  <a:cubicBezTo>
                    <a:pt x="1328" y="1"/>
                    <a:pt x="736" y="258"/>
                    <a:pt x="736" y="258"/>
                  </a:cubicBezTo>
                  <a:cubicBezTo>
                    <a:pt x="736" y="258"/>
                    <a:pt x="268" y="2860"/>
                    <a:pt x="176" y="4072"/>
                  </a:cubicBezTo>
                  <a:cubicBezTo>
                    <a:pt x="108" y="4947"/>
                    <a:pt x="41" y="6128"/>
                    <a:pt x="12" y="6677"/>
                  </a:cubicBezTo>
                  <a:cubicBezTo>
                    <a:pt x="1" y="6862"/>
                    <a:pt x="95" y="7048"/>
                    <a:pt x="259" y="7131"/>
                  </a:cubicBezTo>
                  <a:lnTo>
                    <a:pt x="508" y="7131"/>
                  </a:lnTo>
                  <a:cubicBezTo>
                    <a:pt x="508" y="7131"/>
                    <a:pt x="1487" y="1281"/>
                    <a:pt x="1893" y="429"/>
                  </a:cubicBezTo>
                  <a:cubicBezTo>
                    <a:pt x="2050" y="101"/>
                    <a:pt x="1915" y="1"/>
                    <a:pt x="1689" y="1"/>
                  </a:cubicBezTo>
                  <a:close/>
                </a:path>
              </a:pathLst>
            </a:custGeom>
            <a:solidFill>
              <a:srgbClr val="ABBC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8"/>
            <p:cNvSpPr/>
            <p:nvPr/>
          </p:nvSpPr>
          <p:spPr>
            <a:xfrm>
              <a:off x="5624495" y="4161278"/>
              <a:ext cx="91665" cy="354933"/>
            </a:xfrm>
            <a:custGeom>
              <a:rect b="b" l="l" r="r" t="t"/>
              <a:pathLst>
                <a:path extrusionOk="0" h="7202" w="1860">
                  <a:moveTo>
                    <a:pt x="1531" y="0"/>
                  </a:moveTo>
                  <a:cubicBezTo>
                    <a:pt x="1225" y="0"/>
                    <a:pt x="736" y="227"/>
                    <a:pt x="736" y="227"/>
                  </a:cubicBezTo>
                  <a:cubicBezTo>
                    <a:pt x="736" y="227"/>
                    <a:pt x="268" y="2827"/>
                    <a:pt x="176" y="4039"/>
                  </a:cubicBezTo>
                  <a:cubicBezTo>
                    <a:pt x="108" y="4914"/>
                    <a:pt x="40" y="6095"/>
                    <a:pt x="11" y="6644"/>
                  </a:cubicBezTo>
                  <a:cubicBezTo>
                    <a:pt x="0" y="6829"/>
                    <a:pt x="100" y="7001"/>
                    <a:pt x="265" y="7086"/>
                  </a:cubicBezTo>
                  <a:lnTo>
                    <a:pt x="494" y="7201"/>
                  </a:lnTo>
                  <a:cubicBezTo>
                    <a:pt x="494" y="7201"/>
                    <a:pt x="1289" y="1298"/>
                    <a:pt x="1696" y="445"/>
                  </a:cubicBezTo>
                  <a:cubicBezTo>
                    <a:pt x="1859" y="103"/>
                    <a:pt x="1736" y="0"/>
                    <a:pt x="1531" y="0"/>
                  </a:cubicBezTo>
                  <a:close/>
                </a:path>
              </a:pathLst>
            </a:custGeom>
            <a:solidFill>
              <a:srgbClr val="353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8"/>
            <p:cNvSpPr/>
            <p:nvPr/>
          </p:nvSpPr>
          <p:spPr>
            <a:xfrm>
              <a:off x="6118052" y="4167980"/>
              <a:ext cx="101029" cy="351532"/>
            </a:xfrm>
            <a:custGeom>
              <a:rect b="b" l="l" r="r" t="t"/>
              <a:pathLst>
                <a:path extrusionOk="0" h="7133" w="2050">
                  <a:moveTo>
                    <a:pt x="362" y="1"/>
                  </a:moveTo>
                  <a:cubicBezTo>
                    <a:pt x="136" y="1"/>
                    <a:pt x="0" y="102"/>
                    <a:pt x="156" y="429"/>
                  </a:cubicBezTo>
                  <a:cubicBezTo>
                    <a:pt x="564" y="1282"/>
                    <a:pt x="1542" y="7133"/>
                    <a:pt x="1542" y="7133"/>
                  </a:cubicBezTo>
                  <a:lnTo>
                    <a:pt x="1791" y="7133"/>
                  </a:lnTo>
                  <a:cubicBezTo>
                    <a:pt x="1956" y="7048"/>
                    <a:pt x="2050" y="6862"/>
                    <a:pt x="2039" y="6678"/>
                  </a:cubicBezTo>
                  <a:cubicBezTo>
                    <a:pt x="2010" y="6130"/>
                    <a:pt x="1942" y="4949"/>
                    <a:pt x="1874" y="4072"/>
                  </a:cubicBezTo>
                  <a:cubicBezTo>
                    <a:pt x="1782" y="2860"/>
                    <a:pt x="1314" y="259"/>
                    <a:pt x="1314" y="259"/>
                  </a:cubicBezTo>
                  <a:cubicBezTo>
                    <a:pt x="1314" y="259"/>
                    <a:pt x="723" y="1"/>
                    <a:pt x="362" y="1"/>
                  </a:cubicBezTo>
                  <a:close/>
                </a:path>
              </a:pathLst>
            </a:custGeom>
            <a:solidFill>
              <a:srgbClr val="ABBC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8"/>
            <p:cNvSpPr/>
            <p:nvPr/>
          </p:nvSpPr>
          <p:spPr>
            <a:xfrm>
              <a:off x="6139046" y="4164531"/>
              <a:ext cx="91715" cy="354933"/>
            </a:xfrm>
            <a:custGeom>
              <a:rect b="b" l="l" r="r" t="t"/>
              <a:pathLst>
                <a:path extrusionOk="0" h="7202" w="1861">
                  <a:moveTo>
                    <a:pt x="329" y="1"/>
                  </a:moveTo>
                  <a:cubicBezTo>
                    <a:pt x="124" y="1"/>
                    <a:pt x="1" y="103"/>
                    <a:pt x="164" y="446"/>
                  </a:cubicBezTo>
                  <a:cubicBezTo>
                    <a:pt x="570" y="1298"/>
                    <a:pt x="1365" y="7201"/>
                    <a:pt x="1365" y="7201"/>
                  </a:cubicBezTo>
                  <a:lnTo>
                    <a:pt x="1594" y="7086"/>
                  </a:lnTo>
                  <a:cubicBezTo>
                    <a:pt x="1759" y="7001"/>
                    <a:pt x="1860" y="6831"/>
                    <a:pt x="1850" y="6646"/>
                  </a:cubicBezTo>
                  <a:cubicBezTo>
                    <a:pt x="1819" y="6097"/>
                    <a:pt x="1751" y="4916"/>
                    <a:pt x="1685" y="4040"/>
                  </a:cubicBezTo>
                  <a:cubicBezTo>
                    <a:pt x="1591" y="2828"/>
                    <a:pt x="1124" y="227"/>
                    <a:pt x="1124" y="227"/>
                  </a:cubicBezTo>
                  <a:cubicBezTo>
                    <a:pt x="1124" y="227"/>
                    <a:pt x="635" y="1"/>
                    <a:pt x="329" y="1"/>
                  </a:cubicBezTo>
                  <a:close/>
                </a:path>
              </a:pathLst>
            </a:custGeom>
            <a:solidFill>
              <a:srgbClr val="353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8"/>
            <p:cNvSpPr/>
            <p:nvPr/>
          </p:nvSpPr>
          <p:spPr>
            <a:xfrm>
              <a:off x="5636076" y="3733414"/>
              <a:ext cx="101029" cy="351434"/>
            </a:xfrm>
            <a:custGeom>
              <a:rect b="b" l="l" r="r" t="t"/>
              <a:pathLst>
                <a:path extrusionOk="0" h="7131" w="2050">
                  <a:moveTo>
                    <a:pt x="1689" y="0"/>
                  </a:moveTo>
                  <a:cubicBezTo>
                    <a:pt x="1328" y="0"/>
                    <a:pt x="736" y="258"/>
                    <a:pt x="736" y="258"/>
                  </a:cubicBezTo>
                  <a:cubicBezTo>
                    <a:pt x="736" y="258"/>
                    <a:pt x="268" y="2859"/>
                    <a:pt x="176" y="4071"/>
                  </a:cubicBezTo>
                  <a:cubicBezTo>
                    <a:pt x="108" y="4947"/>
                    <a:pt x="41" y="6128"/>
                    <a:pt x="12" y="6677"/>
                  </a:cubicBezTo>
                  <a:cubicBezTo>
                    <a:pt x="1" y="6862"/>
                    <a:pt x="95" y="7046"/>
                    <a:pt x="259" y="7131"/>
                  </a:cubicBezTo>
                  <a:lnTo>
                    <a:pt x="508" y="7131"/>
                  </a:lnTo>
                  <a:cubicBezTo>
                    <a:pt x="508" y="7131"/>
                    <a:pt x="1487" y="1281"/>
                    <a:pt x="1893" y="429"/>
                  </a:cubicBezTo>
                  <a:cubicBezTo>
                    <a:pt x="2050" y="101"/>
                    <a:pt x="1915" y="0"/>
                    <a:pt x="1689" y="0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8"/>
            <p:cNvSpPr/>
            <p:nvPr/>
          </p:nvSpPr>
          <p:spPr>
            <a:xfrm>
              <a:off x="5624495" y="3729915"/>
              <a:ext cx="91665" cy="354933"/>
            </a:xfrm>
            <a:custGeom>
              <a:rect b="b" l="l" r="r" t="t"/>
              <a:pathLst>
                <a:path extrusionOk="0" h="7202" w="1860">
                  <a:moveTo>
                    <a:pt x="1530" y="0"/>
                  </a:moveTo>
                  <a:cubicBezTo>
                    <a:pt x="1224" y="0"/>
                    <a:pt x="736" y="226"/>
                    <a:pt x="736" y="226"/>
                  </a:cubicBezTo>
                  <a:cubicBezTo>
                    <a:pt x="736" y="226"/>
                    <a:pt x="268" y="2827"/>
                    <a:pt x="176" y="4039"/>
                  </a:cubicBezTo>
                  <a:cubicBezTo>
                    <a:pt x="108" y="4914"/>
                    <a:pt x="40" y="6096"/>
                    <a:pt x="11" y="6645"/>
                  </a:cubicBezTo>
                  <a:cubicBezTo>
                    <a:pt x="0" y="6830"/>
                    <a:pt x="100" y="7002"/>
                    <a:pt x="265" y="7086"/>
                  </a:cubicBezTo>
                  <a:lnTo>
                    <a:pt x="494" y="7202"/>
                  </a:lnTo>
                  <a:cubicBezTo>
                    <a:pt x="494" y="7202"/>
                    <a:pt x="1289" y="1298"/>
                    <a:pt x="1696" y="446"/>
                  </a:cubicBezTo>
                  <a:cubicBezTo>
                    <a:pt x="1860" y="103"/>
                    <a:pt x="1736" y="0"/>
                    <a:pt x="1530" y="0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8"/>
            <p:cNvSpPr/>
            <p:nvPr/>
          </p:nvSpPr>
          <p:spPr>
            <a:xfrm>
              <a:off x="6118052" y="3736667"/>
              <a:ext cx="101029" cy="351434"/>
            </a:xfrm>
            <a:custGeom>
              <a:rect b="b" l="l" r="r" t="t"/>
              <a:pathLst>
                <a:path extrusionOk="0" h="7131" w="2050">
                  <a:moveTo>
                    <a:pt x="362" y="0"/>
                  </a:moveTo>
                  <a:cubicBezTo>
                    <a:pt x="136" y="0"/>
                    <a:pt x="0" y="101"/>
                    <a:pt x="156" y="429"/>
                  </a:cubicBezTo>
                  <a:cubicBezTo>
                    <a:pt x="564" y="1281"/>
                    <a:pt x="1542" y="7131"/>
                    <a:pt x="1542" y="7131"/>
                  </a:cubicBezTo>
                  <a:lnTo>
                    <a:pt x="1791" y="7131"/>
                  </a:lnTo>
                  <a:cubicBezTo>
                    <a:pt x="1956" y="7048"/>
                    <a:pt x="2050" y="6862"/>
                    <a:pt x="2039" y="6677"/>
                  </a:cubicBezTo>
                  <a:cubicBezTo>
                    <a:pt x="2010" y="6130"/>
                    <a:pt x="1942" y="4947"/>
                    <a:pt x="1874" y="4071"/>
                  </a:cubicBezTo>
                  <a:cubicBezTo>
                    <a:pt x="1782" y="2859"/>
                    <a:pt x="1314" y="258"/>
                    <a:pt x="1314" y="258"/>
                  </a:cubicBezTo>
                  <a:cubicBezTo>
                    <a:pt x="1314" y="258"/>
                    <a:pt x="723" y="0"/>
                    <a:pt x="362" y="0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8"/>
            <p:cNvSpPr/>
            <p:nvPr/>
          </p:nvSpPr>
          <p:spPr>
            <a:xfrm>
              <a:off x="6139046" y="3733217"/>
              <a:ext cx="91715" cy="354883"/>
            </a:xfrm>
            <a:custGeom>
              <a:rect b="b" l="l" r="r" t="t"/>
              <a:pathLst>
                <a:path extrusionOk="0" h="7201" w="1861">
                  <a:moveTo>
                    <a:pt x="331" y="0"/>
                  </a:moveTo>
                  <a:cubicBezTo>
                    <a:pt x="124" y="0"/>
                    <a:pt x="0" y="103"/>
                    <a:pt x="164" y="445"/>
                  </a:cubicBezTo>
                  <a:cubicBezTo>
                    <a:pt x="570" y="1297"/>
                    <a:pt x="1365" y="7201"/>
                    <a:pt x="1365" y="7201"/>
                  </a:cubicBezTo>
                  <a:lnTo>
                    <a:pt x="1594" y="7086"/>
                  </a:lnTo>
                  <a:cubicBezTo>
                    <a:pt x="1759" y="7003"/>
                    <a:pt x="1860" y="6830"/>
                    <a:pt x="1850" y="6646"/>
                  </a:cubicBezTo>
                  <a:cubicBezTo>
                    <a:pt x="1819" y="6097"/>
                    <a:pt x="1751" y="4914"/>
                    <a:pt x="1685" y="4038"/>
                  </a:cubicBezTo>
                  <a:cubicBezTo>
                    <a:pt x="1591" y="2828"/>
                    <a:pt x="1124" y="227"/>
                    <a:pt x="1124" y="227"/>
                  </a:cubicBezTo>
                  <a:lnTo>
                    <a:pt x="1124" y="225"/>
                  </a:lnTo>
                  <a:cubicBezTo>
                    <a:pt x="1124" y="225"/>
                    <a:pt x="636" y="0"/>
                    <a:pt x="331" y="0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8"/>
            <p:cNvSpPr/>
            <p:nvPr/>
          </p:nvSpPr>
          <p:spPr>
            <a:xfrm>
              <a:off x="5689547" y="4069713"/>
              <a:ext cx="475133" cy="147749"/>
            </a:xfrm>
            <a:custGeom>
              <a:rect b="b" l="l" r="r" t="t"/>
              <a:pathLst>
                <a:path extrusionOk="0" h="2998" w="9641">
                  <a:moveTo>
                    <a:pt x="9106" y="2050"/>
                  </a:moveTo>
                  <a:lnTo>
                    <a:pt x="7985" y="1602"/>
                  </a:lnTo>
                  <a:lnTo>
                    <a:pt x="8200" y="1"/>
                  </a:lnTo>
                  <a:lnTo>
                    <a:pt x="1398" y="1"/>
                  </a:lnTo>
                  <a:lnTo>
                    <a:pt x="1617" y="1617"/>
                  </a:lnTo>
                  <a:lnTo>
                    <a:pt x="534" y="2050"/>
                  </a:lnTo>
                  <a:lnTo>
                    <a:pt x="0" y="2270"/>
                  </a:lnTo>
                  <a:lnTo>
                    <a:pt x="232" y="2402"/>
                  </a:lnTo>
                  <a:cubicBezTo>
                    <a:pt x="423" y="2510"/>
                    <a:pt x="654" y="2526"/>
                    <a:pt x="859" y="2446"/>
                  </a:cubicBezTo>
                  <a:lnTo>
                    <a:pt x="1685" y="2125"/>
                  </a:lnTo>
                  <a:lnTo>
                    <a:pt x="1718" y="2373"/>
                  </a:lnTo>
                  <a:cubicBezTo>
                    <a:pt x="1766" y="2729"/>
                    <a:pt x="2071" y="2997"/>
                    <a:pt x="2432" y="2997"/>
                  </a:cubicBezTo>
                  <a:lnTo>
                    <a:pt x="7167" y="2997"/>
                  </a:lnTo>
                  <a:cubicBezTo>
                    <a:pt x="7527" y="2997"/>
                    <a:pt x="7833" y="2729"/>
                    <a:pt x="7880" y="2373"/>
                  </a:cubicBezTo>
                  <a:lnTo>
                    <a:pt x="7916" y="2110"/>
                  </a:lnTo>
                  <a:lnTo>
                    <a:pt x="8782" y="2448"/>
                  </a:lnTo>
                  <a:cubicBezTo>
                    <a:pt x="8986" y="2526"/>
                    <a:pt x="9216" y="2510"/>
                    <a:pt x="9406" y="2402"/>
                  </a:cubicBezTo>
                  <a:lnTo>
                    <a:pt x="9640" y="2270"/>
                  </a:lnTo>
                  <a:lnTo>
                    <a:pt x="9105" y="2051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8"/>
            <p:cNvSpPr/>
            <p:nvPr/>
          </p:nvSpPr>
          <p:spPr>
            <a:xfrm>
              <a:off x="5299728" y="3972332"/>
              <a:ext cx="1255570" cy="388001"/>
            </a:xfrm>
            <a:custGeom>
              <a:rect b="b" l="l" r="r" t="t"/>
              <a:pathLst>
                <a:path extrusionOk="0" h="7873" w="25477">
                  <a:moveTo>
                    <a:pt x="25477" y="4813"/>
                  </a:moveTo>
                  <a:lnTo>
                    <a:pt x="25476" y="4830"/>
                  </a:lnTo>
                  <a:lnTo>
                    <a:pt x="25476" y="4830"/>
                  </a:lnTo>
                  <a:cubicBezTo>
                    <a:pt x="25477" y="4824"/>
                    <a:pt x="25477" y="4819"/>
                    <a:pt x="25477" y="4813"/>
                  </a:cubicBezTo>
                  <a:close/>
                  <a:moveTo>
                    <a:pt x="12725" y="0"/>
                  </a:moveTo>
                  <a:cubicBezTo>
                    <a:pt x="11060" y="0"/>
                    <a:pt x="9542" y="319"/>
                    <a:pt x="8338" y="900"/>
                  </a:cubicBezTo>
                  <a:lnTo>
                    <a:pt x="4095" y="2950"/>
                  </a:lnTo>
                  <a:lnTo>
                    <a:pt x="4094" y="3767"/>
                  </a:lnTo>
                  <a:cubicBezTo>
                    <a:pt x="3805" y="4236"/>
                    <a:pt x="3033" y="4572"/>
                    <a:pt x="2122" y="4572"/>
                  </a:cubicBezTo>
                  <a:cubicBezTo>
                    <a:pt x="1540" y="4572"/>
                    <a:pt x="1013" y="4436"/>
                    <a:pt x="631" y="4216"/>
                  </a:cubicBezTo>
                  <a:cubicBezTo>
                    <a:pt x="597" y="4197"/>
                    <a:pt x="565" y="4188"/>
                    <a:pt x="533" y="4188"/>
                  </a:cubicBezTo>
                  <a:cubicBezTo>
                    <a:pt x="254" y="4188"/>
                    <a:pt x="71" y="4874"/>
                    <a:pt x="24" y="4874"/>
                  </a:cubicBezTo>
                  <a:cubicBezTo>
                    <a:pt x="16" y="4874"/>
                    <a:pt x="12" y="4855"/>
                    <a:pt x="12" y="4812"/>
                  </a:cubicBezTo>
                  <a:lnTo>
                    <a:pt x="1" y="6653"/>
                  </a:lnTo>
                  <a:cubicBezTo>
                    <a:pt x="4" y="6991"/>
                    <a:pt x="239" y="7296"/>
                    <a:pt x="621" y="7516"/>
                  </a:cubicBezTo>
                  <a:cubicBezTo>
                    <a:pt x="1004" y="7736"/>
                    <a:pt x="1530" y="7873"/>
                    <a:pt x="2111" y="7873"/>
                  </a:cubicBezTo>
                  <a:cubicBezTo>
                    <a:pt x="3214" y="7873"/>
                    <a:pt x="4115" y="7380"/>
                    <a:pt x="4200" y="6756"/>
                  </a:cubicBezTo>
                  <a:lnTo>
                    <a:pt x="4202" y="6756"/>
                  </a:lnTo>
                  <a:cubicBezTo>
                    <a:pt x="4202" y="6756"/>
                    <a:pt x="4197" y="6239"/>
                    <a:pt x="4888" y="5862"/>
                  </a:cubicBezTo>
                  <a:lnTo>
                    <a:pt x="8329" y="4199"/>
                  </a:lnTo>
                  <a:cubicBezTo>
                    <a:pt x="9531" y="3620"/>
                    <a:pt x="11051" y="3301"/>
                    <a:pt x="12716" y="3301"/>
                  </a:cubicBezTo>
                  <a:cubicBezTo>
                    <a:pt x="14286" y="3301"/>
                    <a:pt x="15809" y="3620"/>
                    <a:pt x="17018" y="4201"/>
                  </a:cubicBezTo>
                  <a:lnTo>
                    <a:pt x="20842" y="6041"/>
                  </a:lnTo>
                  <a:cubicBezTo>
                    <a:pt x="21265" y="6384"/>
                    <a:pt x="21263" y="6757"/>
                    <a:pt x="21263" y="6757"/>
                  </a:cubicBezTo>
                  <a:lnTo>
                    <a:pt x="21268" y="6744"/>
                  </a:lnTo>
                  <a:cubicBezTo>
                    <a:pt x="21306" y="7044"/>
                    <a:pt x="21533" y="7314"/>
                    <a:pt x="21880" y="7516"/>
                  </a:cubicBezTo>
                  <a:cubicBezTo>
                    <a:pt x="22263" y="7737"/>
                    <a:pt x="22789" y="7873"/>
                    <a:pt x="23371" y="7873"/>
                  </a:cubicBezTo>
                  <a:cubicBezTo>
                    <a:pt x="24534" y="7873"/>
                    <a:pt x="25472" y="7328"/>
                    <a:pt x="25467" y="6654"/>
                  </a:cubicBezTo>
                  <a:lnTo>
                    <a:pt x="25476" y="4830"/>
                  </a:lnTo>
                  <a:lnTo>
                    <a:pt x="25476" y="4830"/>
                  </a:lnTo>
                  <a:cubicBezTo>
                    <a:pt x="25474" y="4998"/>
                    <a:pt x="25407" y="5060"/>
                    <a:pt x="25289" y="5060"/>
                  </a:cubicBezTo>
                  <a:cubicBezTo>
                    <a:pt x="24960" y="5060"/>
                    <a:pt x="24230" y="4573"/>
                    <a:pt x="23380" y="4573"/>
                  </a:cubicBezTo>
                  <a:lnTo>
                    <a:pt x="23382" y="4573"/>
                  </a:lnTo>
                  <a:cubicBezTo>
                    <a:pt x="22800" y="4573"/>
                    <a:pt x="22274" y="4436"/>
                    <a:pt x="21891" y="4216"/>
                  </a:cubicBezTo>
                  <a:cubicBezTo>
                    <a:pt x="21650" y="4076"/>
                    <a:pt x="21466" y="3903"/>
                    <a:pt x="21363" y="3709"/>
                  </a:cubicBezTo>
                  <a:lnTo>
                    <a:pt x="21365" y="2987"/>
                  </a:lnTo>
                  <a:lnTo>
                    <a:pt x="17029" y="901"/>
                  </a:lnTo>
                  <a:cubicBezTo>
                    <a:pt x="15818" y="319"/>
                    <a:pt x="14297" y="0"/>
                    <a:pt x="12725" y="0"/>
                  </a:cubicBezTo>
                  <a:close/>
                </a:path>
              </a:pathLst>
            </a:custGeom>
            <a:solidFill>
              <a:srgbClr val="D6D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8"/>
            <p:cNvSpPr/>
            <p:nvPr/>
          </p:nvSpPr>
          <p:spPr>
            <a:xfrm>
              <a:off x="6163687" y="3582760"/>
              <a:ext cx="388248" cy="411065"/>
            </a:xfrm>
            <a:custGeom>
              <a:rect b="b" l="l" r="r" t="t"/>
              <a:pathLst>
                <a:path extrusionOk="0" h="8341" w="7878">
                  <a:moveTo>
                    <a:pt x="7878" y="669"/>
                  </a:moveTo>
                  <a:lnTo>
                    <a:pt x="7878" y="685"/>
                  </a:lnTo>
                  <a:lnTo>
                    <a:pt x="7878" y="685"/>
                  </a:lnTo>
                  <a:cubicBezTo>
                    <a:pt x="7878" y="680"/>
                    <a:pt x="7878" y="675"/>
                    <a:pt x="7878" y="669"/>
                  </a:cubicBezTo>
                  <a:close/>
                  <a:moveTo>
                    <a:pt x="5188" y="0"/>
                  </a:moveTo>
                  <a:lnTo>
                    <a:pt x="1540" y="2557"/>
                  </a:lnTo>
                  <a:cubicBezTo>
                    <a:pt x="547" y="3255"/>
                    <a:pt x="5" y="4133"/>
                    <a:pt x="10" y="5041"/>
                  </a:cubicBezTo>
                  <a:lnTo>
                    <a:pt x="1" y="8297"/>
                  </a:lnTo>
                  <a:lnTo>
                    <a:pt x="1" y="8297"/>
                  </a:lnTo>
                  <a:cubicBezTo>
                    <a:pt x="12" y="7407"/>
                    <a:pt x="552" y="6544"/>
                    <a:pt x="1531" y="5858"/>
                  </a:cubicBezTo>
                  <a:lnTo>
                    <a:pt x="4617" y="3694"/>
                  </a:lnTo>
                  <a:cubicBezTo>
                    <a:pt x="4950" y="3460"/>
                    <a:pt x="5350" y="3350"/>
                    <a:pt x="5756" y="3350"/>
                  </a:cubicBezTo>
                  <a:cubicBezTo>
                    <a:pt x="5759" y="3350"/>
                    <a:pt x="5762" y="3350"/>
                    <a:pt x="5764" y="3350"/>
                  </a:cubicBezTo>
                  <a:lnTo>
                    <a:pt x="5771" y="3350"/>
                  </a:lnTo>
                  <a:cubicBezTo>
                    <a:pt x="6932" y="3350"/>
                    <a:pt x="7870" y="2804"/>
                    <a:pt x="7869" y="2131"/>
                  </a:cubicBezTo>
                  <a:lnTo>
                    <a:pt x="7878" y="685"/>
                  </a:lnTo>
                  <a:lnTo>
                    <a:pt x="7878" y="685"/>
                  </a:lnTo>
                  <a:cubicBezTo>
                    <a:pt x="7876" y="813"/>
                    <a:pt x="7836" y="864"/>
                    <a:pt x="7765" y="864"/>
                  </a:cubicBezTo>
                  <a:cubicBezTo>
                    <a:pt x="7483" y="864"/>
                    <a:pt x="6701" y="51"/>
                    <a:pt x="5780" y="51"/>
                  </a:cubicBezTo>
                  <a:lnTo>
                    <a:pt x="5780" y="50"/>
                  </a:lnTo>
                  <a:cubicBezTo>
                    <a:pt x="5574" y="50"/>
                    <a:pt x="5375" y="33"/>
                    <a:pt x="5188" y="0"/>
                  </a:cubicBezTo>
                  <a:close/>
                  <a:moveTo>
                    <a:pt x="1" y="8297"/>
                  </a:moveTo>
                  <a:cubicBezTo>
                    <a:pt x="1" y="8312"/>
                    <a:pt x="1" y="8326"/>
                    <a:pt x="1" y="8340"/>
                  </a:cubicBezTo>
                  <a:lnTo>
                    <a:pt x="1" y="8297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8"/>
            <p:cNvSpPr/>
            <p:nvPr/>
          </p:nvSpPr>
          <p:spPr>
            <a:xfrm>
              <a:off x="5296427" y="3583598"/>
              <a:ext cx="388937" cy="412593"/>
            </a:xfrm>
            <a:custGeom>
              <a:rect b="b" l="l" r="r" t="t"/>
              <a:pathLst>
                <a:path extrusionOk="0" h="8372" w="7892">
                  <a:moveTo>
                    <a:pt x="2590" y="0"/>
                  </a:moveTo>
                  <a:cubicBezTo>
                    <a:pt x="2438" y="22"/>
                    <a:pt x="2281" y="33"/>
                    <a:pt x="2120" y="33"/>
                  </a:cubicBezTo>
                  <a:cubicBezTo>
                    <a:pt x="1574" y="33"/>
                    <a:pt x="1075" y="1524"/>
                    <a:pt x="701" y="1524"/>
                  </a:cubicBezTo>
                  <a:cubicBezTo>
                    <a:pt x="676" y="1524"/>
                    <a:pt x="652" y="1518"/>
                    <a:pt x="629" y="1505"/>
                  </a:cubicBezTo>
                  <a:cubicBezTo>
                    <a:pt x="248" y="1283"/>
                    <a:pt x="11" y="978"/>
                    <a:pt x="9" y="642"/>
                  </a:cubicBezTo>
                  <a:lnTo>
                    <a:pt x="0" y="2114"/>
                  </a:lnTo>
                  <a:cubicBezTo>
                    <a:pt x="2" y="2451"/>
                    <a:pt x="238" y="2755"/>
                    <a:pt x="620" y="2975"/>
                  </a:cubicBezTo>
                  <a:cubicBezTo>
                    <a:pt x="1003" y="3195"/>
                    <a:pt x="1529" y="3332"/>
                    <a:pt x="2110" y="3332"/>
                  </a:cubicBezTo>
                  <a:lnTo>
                    <a:pt x="2115" y="3332"/>
                  </a:lnTo>
                  <a:cubicBezTo>
                    <a:pt x="2437" y="3332"/>
                    <a:pt x="2752" y="3420"/>
                    <a:pt x="3018" y="3603"/>
                  </a:cubicBezTo>
                  <a:lnTo>
                    <a:pt x="6307" y="5876"/>
                  </a:lnTo>
                  <a:cubicBezTo>
                    <a:pt x="7320" y="6576"/>
                    <a:pt x="7877" y="7457"/>
                    <a:pt x="7882" y="8371"/>
                  </a:cubicBezTo>
                  <a:lnTo>
                    <a:pt x="7891" y="5072"/>
                  </a:lnTo>
                  <a:cubicBezTo>
                    <a:pt x="7886" y="4158"/>
                    <a:pt x="7328" y="3275"/>
                    <a:pt x="6316" y="2577"/>
                  </a:cubicBezTo>
                  <a:lnTo>
                    <a:pt x="6316" y="257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8"/>
            <p:cNvSpPr/>
            <p:nvPr/>
          </p:nvSpPr>
          <p:spPr>
            <a:xfrm>
              <a:off x="5296624" y="3556295"/>
              <a:ext cx="1258921" cy="713315"/>
            </a:xfrm>
            <a:custGeom>
              <a:rect b="b" l="l" r="r" t="t"/>
              <a:pathLst>
                <a:path extrusionOk="0" h="14474" w="25545">
                  <a:moveTo>
                    <a:pt x="23360" y="0"/>
                  </a:moveTo>
                  <a:cubicBezTo>
                    <a:pt x="22197" y="2"/>
                    <a:pt x="21259" y="547"/>
                    <a:pt x="21262" y="1220"/>
                  </a:cubicBezTo>
                  <a:cubicBezTo>
                    <a:pt x="21265" y="1362"/>
                    <a:pt x="21309" y="1499"/>
                    <a:pt x="21386" y="1625"/>
                  </a:cubicBezTo>
                  <a:cubicBezTo>
                    <a:pt x="21386" y="1625"/>
                    <a:pt x="18455" y="2326"/>
                    <a:pt x="17464" y="2505"/>
                  </a:cubicBezTo>
                  <a:cubicBezTo>
                    <a:pt x="15995" y="2769"/>
                    <a:pt x="14286" y="2814"/>
                    <a:pt x="12705" y="2814"/>
                  </a:cubicBezTo>
                  <a:cubicBezTo>
                    <a:pt x="11127" y="2814"/>
                    <a:pt x="9970" y="2723"/>
                    <a:pt x="8641" y="2505"/>
                  </a:cubicBezTo>
                  <a:cubicBezTo>
                    <a:pt x="7207" y="2268"/>
                    <a:pt x="4066" y="1669"/>
                    <a:pt x="4066" y="1669"/>
                  </a:cubicBezTo>
                  <a:cubicBezTo>
                    <a:pt x="4162" y="1529"/>
                    <a:pt x="4212" y="1377"/>
                    <a:pt x="4212" y="1220"/>
                  </a:cubicBezTo>
                  <a:cubicBezTo>
                    <a:pt x="4211" y="883"/>
                    <a:pt x="3972" y="579"/>
                    <a:pt x="3591" y="359"/>
                  </a:cubicBezTo>
                  <a:cubicBezTo>
                    <a:pt x="3209" y="137"/>
                    <a:pt x="2682" y="2"/>
                    <a:pt x="2100" y="2"/>
                  </a:cubicBezTo>
                  <a:cubicBezTo>
                    <a:pt x="941" y="2"/>
                    <a:pt x="1" y="547"/>
                    <a:pt x="5" y="1220"/>
                  </a:cubicBezTo>
                  <a:cubicBezTo>
                    <a:pt x="7" y="1557"/>
                    <a:pt x="244" y="1862"/>
                    <a:pt x="625" y="2082"/>
                  </a:cubicBezTo>
                  <a:cubicBezTo>
                    <a:pt x="1007" y="2302"/>
                    <a:pt x="1534" y="2438"/>
                    <a:pt x="2116" y="2438"/>
                  </a:cubicBezTo>
                  <a:lnTo>
                    <a:pt x="2156" y="2438"/>
                  </a:lnTo>
                  <a:cubicBezTo>
                    <a:pt x="2491" y="2438"/>
                    <a:pt x="2823" y="2502"/>
                    <a:pt x="3134" y="2628"/>
                  </a:cubicBezTo>
                  <a:cubicBezTo>
                    <a:pt x="3708" y="2857"/>
                    <a:pt x="4688" y="3251"/>
                    <a:pt x="5409" y="3541"/>
                  </a:cubicBezTo>
                  <a:cubicBezTo>
                    <a:pt x="5977" y="3769"/>
                    <a:pt x="6526" y="4047"/>
                    <a:pt x="7043" y="4377"/>
                  </a:cubicBezTo>
                  <a:cubicBezTo>
                    <a:pt x="7590" y="4724"/>
                    <a:pt x="7884" y="4963"/>
                    <a:pt x="7887" y="5624"/>
                  </a:cubicBezTo>
                  <a:cubicBezTo>
                    <a:pt x="7892" y="6538"/>
                    <a:pt x="7393" y="7452"/>
                    <a:pt x="6566" y="8358"/>
                  </a:cubicBezTo>
                  <a:cubicBezTo>
                    <a:pt x="5857" y="9134"/>
                    <a:pt x="4055" y="10843"/>
                    <a:pt x="3200" y="11648"/>
                  </a:cubicBezTo>
                  <a:cubicBezTo>
                    <a:pt x="2926" y="11906"/>
                    <a:pt x="2562" y="12035"/>
                    <a:pt x="2184" y="12035"/>
                  </a:cubicBezTo>
                  <a:cubicBezTo>
                    <a:pt x="2182" y="12035"/>
                    <a:pt x="2179" y="12035"/>
                    <a:pt x="2177" y="12035"/>
                  </a:cubicBezTo>
                  <a:lnTo>
                    <a:pt x="2171" y="12035"/>
                  </a:lnTo>
                  <a:cubicBezTo>
                    <a:pt x="1010" y="12035"/>
                    <a:pt x="70" y="12581"/>
                    <a:pt x="75" y="13254"/>
                  </a:cubicBezTo>
                  <a:cubicBezTo>
                    <a:pt x="76" y="13592"/>
                    <a:pt x="313" y="13897"/>
                    <a:pt x="696" y="14117"/>
                  </a:cubicBezTo>
                  <a:cubicBezTo>
                    <a:pt x="1076" y="14337"/>
                    <a:pt x="1603" y="14473"/>
                    <a:pt x="2185" y="14473"/>
                  </a:cubicBezTo>
                  <a:cubicBezTo>
                    <a:pt x="3348" y="14473"/>
                    <a:pt x="4286" y="13927"/>
                    <a:pt x="4282" y="13254"/>
                  </a:cubicBezTo>
                  <a:lnTo>
                    <a:pt x="4282" y="13251"/>
                  </a:lnTo>
                  <a:cubicBezTo>
                    <a:pt x="4280" y="12937"/>
                    <a:pt x="4418" y="12637"/>
                    <a:pt x="4660" y="12437"/>
                  </a:cubicBezTo>
                  <a:lnTo>
                    <a:pt x="6913" y="10573"/>
                  </a:lnTo>
                  <a:cubicBezTo>
                    <a:pt x="8544" y="9224"/>
                    <a:pt x="10587" y="8457"/>
                    <a:pt x="12702" y="8444"/>
                  </a:cubicBezTo>
                  <a:cubicBezTo>
                    <a:pt x="12731" y="8442"/>
                    <a:pt x="12760" y="8442"/>
                    <a:pt x="12789" y="8442"/>
                  </a:cubicBezTo>
                  <a:lnTo>
                    <a:pt x="12836" y="8442"/>
                  </a:lnTo>
                  <a:cubicBezTo>
                    <a:pt x="14923" y="8451"/>
                    <a:pt x="16936" y="9216"/>
                    <a:pt x="18553" y="10537"/>
                  </a:cubicBezTo>
                  <a:lnTo>
                    <a:pt x="20996" y="12534"/>
                  </a:lnTo>
                  <a:cubicBezTo>
                    <a:pt x="21211" y="12709"/>
                    <a:pt x="21334" y="12974"/>
                    <a:pt x="21333" y="13251"/>
                  </a:cubicBezTo>
                  <a:lnTo>
                    <a:pt x="21333" y="13254"/>
                  </a:lnTo>
                  <a:cubicBezTo>
                    <a:pt x="21334" y="13590"/>
                    <a:pt x="21573" y="13895"/>
                    <a:pt x="21954" y="14117"/>
                  </a:cubicBezTo>
                  <a:cubicBezTo>
                    <a:pt x="22337" y="14337"/>
                    <a:pt x="22863" y="14473"/>
                    <a:pt x="23445" y="14473"/>
                  </a:cubicBezTo>
                  <a:cubicBezTo>
                    <a:pt x="24606" y="14473"/>
                    <a:pt x="25544" y="13927"/>
                    <a:pt x="25541" y="13255"/>
                  </a:cubicBezTo>
                  <a:cubicBezTo>
                    <a:pt x="25540" y="12918"/>
                    <a:pt x="25301" y="12614"/>
                    <a:pt x="24920" y="12392"/>
                  </a:cubicBezTo>
                  <a:cubicBezTo>
                    <a:pt x="24537" y="12172"/>
                    <a:pt x="24011" y="12035"/>
                    <a:pt x="23429" y="12035"/>
                  </a:cubicBezTo>
                  <a:lnTo>
                    <a:pt x="23391" y="12035"/>
                  </a:lnTo>
                  <a:cubicBezTo>
                    <a:pt x="22991" y="12035"/>
                    <a:pt x="22605" y="11885"/>
                    <a:pt x="22309" y="11612"/>
                  </a:cubicBezTo>
                  <a:cubicBezTo>
                    <a:pt x="21414" y="10786"/>
                    <a:pt x="19605" y="9110"/>
                    <a:pt x="18931" y="8442"/>
                  </a:cubicBezTo>
                  <a:cubicBezTo>
                    <a:pt x="18050" y="7571"/>
                    <a:pt x="17607" y="6549"/>
                    <a:pt x="17604" y="5578"/>
                  </a:cubicBezTo>
                  <a:cubicBezTo>
                    <a:pt x="17601" y="4973"/>
                    <a:pt x="17841" y="4724"/>
                    <a:pt x="18295" y="4420"/>
                  </a:cubicBezTo>
                  <a:cubicBezTo>
                    <a:pt x="18848" y="4049"/>
                    <a:pt x="19444" y="3743"/>
                    <a:pt x="20062" y="3492"/>
                  </a:cubicBezTo>
                  <a:lnTo>
                    <a:pt x="22005" y="2705"/>
                  </a:lnTo>
                  <a:cubicBezTo>
                    <a:pt x="22439" y="2529"/>
                    <a:pt x="22900" y="2440"/>
                    <a:pt x="23368" y="2440"/>
                  </a:cubicBezTo>
                  <a:lnTo>
                    <a:pt x="23374" y="2440"/>
                  </a:lnTo>
                  <a:cubicBezTo>
                    <a:pt x="24535" y="2440"/>
                    <a:pt x="25475" y="1894"/>
                    <a:pt x="25472" y="1220"/>
                  </a:cubicBezTo>
                  <a:cubicBezTo>
                    <a:pt x="25469" y="883"/>
                    <a:pt x="25233" y="579"/>
                    <a:pt x="24850" y="357"/>
                  </a:cubicBezTo>
                  <a:cubicBezTo>
                    <a:pt x="24469" y="137"/>
                    <a:pt x="23941" y="0"/>
                    <a:pt x="23360" y="0"/>
                  </a:cubicBezTo>
                  <a:close/>
                </a:path>
              </a:pathLst>
            </a:custGeom>
            <a:solidFill>
              <a:srgbClr val="353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8"/>
            <p:cNvSpPr/>
            <p:nvPr/>
          </p:nvSpPr>
          <p:spPr>
            <a:xfrm>
              <a:off x="5302488" y="3969227"/>
              <a:ext cx="1250543" cy="320287"/>
            </a:xfrm>
            <a:custGeom>
              <a:rect b="b" l="l" r="r" t="t"/>
              <a:pathLst>
                <a:path extrusionOk="0" h="6499" w="25375">
                  <a:moveTo>
                    <a:pt x="12606" y="0"/>
                  </a:moveTo>
                  <a:cubicBezTo>
                    <a:pt x="12453" y="0"/>
                    <a:pt x="12303" y="6"/>
                    <a:pt x="12154" y="12"/>
                  </a:cubicBezTo>
                  <a:cubicBezTo>
                    <a:pt x="10169" y="106"/>
                    <a:pt x="8331" y="923"/>
                    <a:pt x="6794" y="2194"/>
                  </a:cubicBezTo>
                  <a:lnTo>
                    <a:pt x="4541" y="4058"/>
                  </a:lnTo>
                  <a:cubicBezTo>
                    <a:pt x="4299" y="4258"/>
                    <a:pt x="4159" y="4558"/>
                    <a:pt x="4163" y="4872"/>
                  </a:cubicBezTo>
                  <a:lnTo>
                    <a:pt x="4163" y="4875"/>
                  </a:lnTo>
                  <a:cubicBezTo>
                    <a:pt x="4166" y="5548"/>
                    <a:pt x="3227" y="6094"/>
                    <a:pt x="2066" y="6094"/>
                  </a:cubicBezTo>
                  <a:cubicBezTo>
                    <a:pt x="1484" y="6094"/>
                    <a:pt x="957" y="5959"/>
                    <a:pt x="575" y="5738"/>
                  </a:cubicBezTo>
                  <a:cubicBezTo>
                    <a:pt x="371" y="5619"/>
                    <a:pt x="211" y="5476"/>
                    <a:pt x="103" y="5318"/>
                  </a:cubicBezTo>
                  <a:cubicBezTo>
                    <a:pt x="60" y="5382"/>
                    <a:pt x="26" y="5448"/>
                    <a:pt x="0" y="5518"/>
                  </a:cubicBezTo>
                  <a:cubicBezTo>
                    <a:pt x="83" y="5759"/>
                    <a:pt x="286" y="5976"/>
                    <a:pt x="575" y="6142"/>
                  </a:cubicBezTo>
                  <a:cubicBezTo>
                    <a:pt x="957" y="6362"/>
                    <a:pt x="1484" y="6499"/>
                    <a:pt x="2066" y="6499"/>
                  </a:cubicBezTo>
                  <a:cubicBezTo>
                    <a:pt x="3229" y="6499"/>
                    <a:pt x="4167" y="5953"/>
                    <a:pt x="4163" y="5281"/>
                  </a:cubicBezTo>
                  <a:lnTo>
                    <a:pt x="4163" y="5276"/>
                  </a:lnTo>
                  <a:cubicBezTo>
                    <a:pt x="4159" y="4961"/>
                    <a:pt x="4299" y="4662"/>
                    <a:pt x="4541" y="4462"/>
                  </a:cubicBezTo>
                  <a:lnTo>
                    <a:pt x="6794" y="2598"/>
                  </a:lnTo>
                  <a:cubicBezTo>
                    <a:pt x="8331" y="1328"/>
                    <a:pt x="10232" y="574"/>
                    <a:pt x="12217" y="478"/>
                  </a:cubicBezTo>
                  <a:cubicBezTo>
                    <a:pt x="12338" y="474"/>
                    <a:pt x="12461" y="469"/>
                    <a:pt x="12583" y="469"/>
                  </a:cubicBezTo>
                  <a:cubicBezTo>
                    <a:pt x="12612" y="468"/>
                    <a:pt x="12640" y="468"/>
                    <a:pt x="12669" y="468"/>
                  </a:cubicBezTo>
                  <a:lnTo>
                    <a:pt x="12717" y="468"/>
                  </a:lnTo>
                  <a:cubicBezTo>
                    <a:pt x="12850" y="469"/>
                    <a:pt x="12984" y="472"/>
                    <a:pt x="13118" y="480"/>
                  </a:cubicBezTo>
                  <a:cubicBezTo>
                    <a:pt x="15061" y="578"/>
                    <a:pt x="16920" y="1326"/>
                    <a:pt x="18434" y="2563"/>
                  </a:cubicBezTo>
                  <a:lnTo>
                    <a:pt x="20877" y="4559"/>
                  </a:lnTo>
                  <a:cubicBezTo>
                    <a:pt x="21091" y="4735"/>
                    <a:pt x="21215" y="4999"/>
                    <a:pt x="21214" y="5276"/>
                  </a:cubicBezTo>
                  <a:lnTo>
                    <a:pt x="21214" y="5281"/>
                  </a:lnTo>
                  <a:cubicBezTo>
                    <a:pt x="21215" y="5616"/>
                    <a:pt x="21452" y="5922"/>
                    <a:pt x="21835" y="6142"/>
                  </a:cubicBezTo>
                  <a:cubicBezTo>
                    <a:pt x="22216" y="6362"/>
                    <a:pt x="22743" y="6499"/>
                    <a:pt x="23324" y="6499"/>
                  </a:cubicBezTo>
                  <a:cubicBezTo>
                    <a:pt x="24341" y="6499"/>
                    <a:pt x="25182" y="6081"/>
                    <a:pt x="25374" y="5527"/>
                  </a:cubicBezTo>
                  <a:cubicBezTo>
                    <a:pt x="25350" y="5458"/>
                    <a:pt x="25316" y="5391"/>
                    <a:pt x="25273" y="5327"/>
                  </a:cubicBezTo>
                  <a:cubicBezTo>
                    <a:pt x="24967" y="5776"/>
                    <a:pt x="24212" y="6094"/>
                    <a:pt x="23324" y="6094"/>
                  </a:cubicBezTo>
                  <a:cubicBezTo>
                    <a:pt x="22743" y="6094"/>
                    <a:pt x="22216" y="5958"/>
                    <a:pt x="21835" y="5738"/>
                  </a:cubicBezTo>
                  <a:cubicBezTo>
                    <a:pt x="21452" y="5516"/>
                    <a:pt x="21215" y="5211"/>
                    <a:pt x="21214" y="4875"/>
                  </a:cubicBezTo>
                  <a:lnTo>
                    <a:pt x="21214" y="4872"/>
                  </a:lnTo>
                  <a:cubicBezTo>
                    <a:pt x="21215" y="4595"/>
                    <a:pt x="21091" y="4330"/>
                    <a:pt x="20877" y="4155"/>
                  </a:cubicBezTo>
                  <a:lnTo>
                    <a:pt x="18434" y="2158"/>
                  </a:lnTo>
                  <a:cubicBezTo>
                    <a:pt x="16920" y="921"/>
                    <a:pt x="14998" y="111"/>
                    <a:pt x="13055" y="12"/>
                  </a:cubicBezTo>
                  <a:cubicBezTo>
                    <a:pt x="12906" y="6"/>
                    <a:pt x="12756" y="0"/>
                    <a:pt x="12607" y="0"/>
                  </a:cubicBez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8"/>
            <p:cNvSpPr/>
            <p:nvPr/>
          </p:nvSpPr>
          <p:spPr>
            <a:xfrm>
              <a:off x="6294135" y="3607302"/>
              <a:ext cx="66039" cy="42432"/>
            </a:xfrm>
            <a:custGeom>
              <a:rect b="b" l="l" r="r" t="t"/>
              <a:pathLst>
                <a:path extrusionOk="0" h="861" w="1340">
                  <a:moveTo>
                    <a:pt x="1044" y="1"/>
                  </a:moveTo>
                  <a:cubicBezTo>
                    <a:pt x="1044" y="1"/>
                    <a:pt x="849" y="430"/>
                    <a:pt x="1" y="861"/>
                  </a:cubicBezTo>
                  <a:lnTo>
                    <a:pt x="1339" y="728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8"/>
            <p:cNvSpPr/>
            <p:nvPr/>
          </p:nvSpPr>
          <p:spPr>
            <a:xfrm>
              <a:off x="5488428" y="3607302"/>
              <a:ext cx="65940" cy="42432"/>
            </a:xfrm>
            <a:custGeom>
              <a:rect b="b" l="l" r="r" t="t"/>
              <a:pathLst>
                <a:path extrusionOk="0" h="861" w="1338">
                  <a:moveTo>
                    <a:pt x="296" y="1"/>
                  </a:moveTo>
                  <a:lnTo>
                    <a:pt x="0" y="728"/>
                  </a:lnTo>
                  <a:lnTo>
                    <a:pt x="1337" y="861"/>
                  </a:lnTo>
                  <a:cubicBezTo>
                    <a:pt x="491" y="430"/>
                    <a:pt x="296" y="1"/>
                    <a:pt x="296" y="1"/>
                  </a:cubicBez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8"/>
            <p:cNvSpPr/>
            <p:nvPr/>
          </p:nvSpPr>
          <p:spPr>
            <a:xfrm>
              <a:off x="6255499" y="4065770"/>
              <a:ext cx="107633" cy="168103"/>
            </a:xfrm>
            <a:custGeom>
              <a:rect b="b" l="l" r="r" t="t"/>
              <a:pathLst>
                <a:path extrusionOk="0" h="3411" w="2184">
                  <a:moveTo>
                    <a:pt x="1479" y="1"/>
                  </a:moveTo>
                  <a:lnTo>
                    <a:pt x="1479" y="1"/>
                  </a:lnTo>
                  <a:cubicBezTo>
                    <a:pt x="1259" y="30"/>
                    <a:pt x="1048" y="107"/>
                    <a:pt x="862" y="228"/>
                  </a:cubicBezTo>
                  <a:lnTo>
                    <a:pt x="542" y="439"/>
                  </a:lnTo>
                  <a:cubicBezTo>
                    <a:pt x="204" y="662"/>
                    <a:pt x="0" y="1041"/>
                    <a:pt x="0" y="1445"/>
                  </a:cubicBezTo>
                  <a:lnTo>
                    <a:pt x="0" y="2633"/>
                  </a:lnTo>
                  <a:cubicBezTo>
                    <a:pt x="0" y="2833"/>
                    <a:pt x="114" y="3014"/>
                    <a:pt x="294" y="3100"/>
                  </a:cubicBezTo>
                  <a:lnTo>
                    <a:pt x="937" y="3411"/>
                  </a:lnTo>
                  <a:lnTo>
                    <a:pt x="937" y="1899"/>
                  </a:lnTo>
                  <a:cubicBezTo>
                    <a:pt x="937" y="1493"/>
                    <a:pt x="1143" y="1113"/>
                    <a:pt x="1485" y="891"/>
                  </a:cubicBezTo>
                  <a:lnTo>
                    <a:pt x="1485" y="891"/>
                  </a:lnTo>
                  <a:cubicBezTo>
                    <a:pt x="1674" y="768"/>
                    <a:pt x="1888" y="690"/>
                    <a:pt x="2112" y="664"/>
                  </a:cubicBezTo>
                  <a:lnTo>
                    <a:pt x="2183" y="656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8"/>
            <p:cNvSpPr/>
            <p:nvPr/>
          </p:nvSpPr>
          <p:spPr>
            <a:xfrm>
              <a:off x="6181527" y="4018164"/>
              <a:ext cx="127790" cy="180275"/>
            </a:xfrm>
            <a:custGeom>
              <a:rect b="b" l="l" r="r" t="t"/>
              <a:pathLst>
                <a:path extrusionOk="0" h="3658" w="2593">
                  <a:moveTo>
                    <a:pt x="1948" y="1"/>
                  </a:moveTo>
                  <a:lnTo>
                    <a:pt x="1935" y="1"/>
                  </a:lnTo>
                  <a:cubicBezTo>
                    <a:pt x="1728" y="18"/>
                    <a:pt x="1528" y="84"/>
                    <a:pt x="1351" y="195"/>
                  </a:cubicBezTo>
                  <a:lnTo>
                    <a:pt x="725" y="590"/>
                  </a:lnTo>
                  <a:cubicBezTo>
                    <a:pt x="272" y="873"/>
                    <a:pt x="0" y="1368"/>
                    <a:pt x="0" y="1902"/>
                  </a:cubicBezTo>
                  <a:lnTo>
                    <a:pt x="0" y="2880"/>
                  </a:lnTo>
                  <a:cubicBezTo>
                    <a:pt x="0" y="3080"/>
                    <a:pt x="114" y="3263"/>
                    <a:pt x="296" y="3349"/>
                  </a:cubicBezTo>
                  <a:cubicBezTo>
                    <a:pt x="572" y="3480"/>
                    <a:pt x="942" y="3657"/>
                    <a:pt x="942" y="3657"/>
                  </a:cubicBezTo>
                  <a:lnTo>
                    <a:pt x="942" y="2334"/>
                  </a:lnTo>
                  <a:cubicBezTo>
                    <a:pt x="942" y="1810"/>
                    <a:pt x="1208" y="1320"/>
                    <a:pt x="1646" y="1034"/>
                  </a:cubicBezTo>
                  <a:lnTo>
                    <a:pt x="1992" y="810"/>
                  </a:lnTo>
                  <a:cubicBezTo>
                    <a:pt x="2172" y="693"/>
                    <a:pt x="2378" y="624"/>
                    <a:pt x="2592" y="607"/>
                  </a:cubicBezTo>
                  <a:lnTo>
                    <a:pt x="2592" y="607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8"/>
            <p:cNvSpPr/>
            <p:nvPr/>
          </p:nvSpPr>
          <p:spPr>
            <a:xfrm>
              <a:off x="5487886" y="4065770"/>
              <a:ext cx="107633" cy="168103"/>
            </a:xfrm>
            <a:custGeom>
              <a:rect b="b" l="l" r="r" t="t"/>
              <a:pathLst>
                <a:path extrusionOk="0" h="3411" w="2184">
                  <a:moveTo>
                    <a:pt x="705" y="1"/>
                  </a:moveTo>
                  <a:lnTo>
                    <a:pt x="705" y="1"/>
                  </a:lnTo>
                  <a:cubicBezTo>
                    <a:pt x="925" y="30"/>
                    <a:pt x="1136" y="107"/>
                    <a:pt x="1320" y="228"/>
                  </a:cubicBezTo>
                  <a:lnTo>
                    <a:pt x="1640" y="439"/>
                  </a:lnTo>
                  <a:cubicBezTo>
                    <a:pt x="1979" y="662"/>
                    <a:pt x="2183" y="1041"/>
                    <a:pt x="2183" y="1445"/>
                  </a:cubicBezTo>
                  <a:lnTo>
                    <a:pt x="2183" y="2633"/>
                  </a:lnTo>
                  <a:cubicBezTo>
                    <a:pt x="2183" y="2833"/>
                    <a:pt x="2069" y="3014"/>
                    <a:pt x="1890" y="3100"/>
                  </a:cubicBezTo>
                  <a:lnTo>
                    <a:pt x="1245" y="3411"/>
                  </a:lnTo>
                  <a:lnTo>
                    <a:pt x="1245" y="1899"/>
                  </a:lnTo>
                  <a:cubicBezTo>
                    <a:pt x="1245" y="1493"/>
                    <a:pt x="1040" y="1113"/>
                    <a:pt x="699" y="891"/>
                  </a:cubicBezTo>
                  <a:lnTo>
                    <a:pt x="699" y="891"/>
                  </a:lnTo>
                  <a:cubicBezTo>
                    <a:pt x="510" y="768"/>
                    <a:pt x="294" y="690"/>
                    <a:pt x="71" y="664"/>
                  </a:cubicBezTo>
                  <a:lnTo>
                    <a:pt x="1" y="656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8"/>
            <p:cNvSpPr/>
            <p:nvPr/>
          </p:nvSpPr>
          <p:spPr>
            <a:xfrm>
              <a:off x="5540568" y="4018164"/>
              <a:ext cx="127888" cy="180275"/>
            </a:xfrm>
            <a:custGeom>
              <a:rect b="b" l="l" r="r" t="t"/>
              <a:pathLst>
                <a:path extrusionOk="0" h="3658" w="2595">
                  <a:moveTo>
                    <a:pt x="624" y="1"/>
                  </a:moveTo>
                  <a:lnTo>
                    <a:pt x="657" y="1"/>
                  </a:lnTo>
                  <a:cubicBezTo>
                    <a:pt x="865" y="18"/>
                    <a:pt x="1065" y="84"/>
                    <a:pt x="1240" y="195"/>
                  </a:cubicBezTo>
                  <a:lnTo>
                    <a:pt x="1870" y="590"/>
                  </a:lnTo>
                  <a:cubicBezTo>
                    <a:pt x="2320" y="873"/>
                    <a:pt x="2594" y="1368"/>
                    <a:pt x="2594" y="1902"/>
                  </a:cubicBezTo>
                  <a:lnTo>
                    <a:pt x="2594" y="2880"/>
                  </a:lnTo>
                  <a:cubicBezTo>
                    <a:pt x="2594" y="3080"/>
                    <a:pt x="2479" y="3263"/>
                    <a:pt x="2297" y="3349"/>
                  </a:cubicBezTo>
                  <a:cubicBezTo>
                    <a:pt x="2020" y="3480"/>
                    <a:pt x="1651" y="3657"/>
                    <a:pt x="1651" y="3657"/>
                  </a:cubicBezTo>
                  <a:lnTo>
                    <a:pt x="1651" y="2334"/>
                  </a:lnTo>
                  <a:cubicBezTo>
                    <a:pt x="1651" y="1810"/>
                    <a:pt x="1385" y="1320"/>
                    <a:pt x="945" y="1034"/>
                  </a:cubicBezTo>
                  <a:lnTo>
                    <a:pt x="601" y="810"/>
                  </a:lnTo>
                  <a:cubicBezTo>
                    <a:pt x="421" y="693"/>
                    <a:pt x="214" y="624"/>
                    <a:pt x="1" y="607"/>
                  </a:cubicBezTo>
                  <a:lnTo>
                    <a:pt x="1" y="607"/>
                  </a:lnTo>
                  <a:close/>
                </a:path>
              </a:pathLst>
            </a:custGeom>
            <a:solidFill>
              <a:srgbClr val="595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8"/>
            <p:cNvSpPr/>
            <p:nvPr/>
          </p:nvSpPr>
          <p:spPr>
            <a:xfrm>
              <a:off x="5902493" y="3809554"/>
              <a:ext cx="50958" cy="29471"/>
            </a:xfrm>
            <a:custGeom>
              <a:rect b="b" l="l" r="r" t="t"/>
              <a:pathLst>
                <a:path extrusionOk="0" h="598" w="1034">
                  <a:moveTo>
                    <a:pt x="512" y="1"/>
                  </a:moveTo>
                  <a:cubicBezTo>
                    <a:pt x="380" y="1"/>
                    <a:pt x="248" y="30"/>
                    <a:pt x="148" y="88"/>
                  </a:cubicBezTo>
                  <a:cubicBezTo>
                    <a:pt x="49" y="147"/>
                    <a:pt x="0" y="222"/>
                    <a:pt x="0" y="299"/>
                  </a:cubicBezTo>
                  <a:cubicBezTo>
                    <a:pt x="0" y="304"/>
                    <a:pt x="0" y="308"/>
                    <a:pt x="0" y="313"/>
                  </a:cubicBezTo>
                  <a:lnTo>
                    <a:pt x="0" y="314"/>
                  </a:lnTo>
                  <a:cubicBezTo>
                    <a:pt x="2" y="319"/>
                    <a:pt x="2" y="322"/>
                    <a:pt x="2" y="327"/>
                  </a:cubicBezTo>
                  <a:cubicBezTo>
                    <a:pt x="2" y="331"/>
                    <a:pt x="3" y="337"/>
                    <a:pt x="6" y="342"/>
                  </a:cubicBezTo>
                  <a:cubicBezTo>
                    <a:pt x="6" y="347"/>
                    <a:pt x="8" y="351"/>
                    <a:pt x="9" y="356"/>
                  </a:cubicBezTo>
                  <a:cubicBezTo>
                    <a:pt x="11" y="361"/>
                    <a:pt x="12" y="365"/>
                    <a:pt x="15" y="371"/>
                  </a:cubicBezTo>
                  <a:cubicBezTo>
                    <a:pt x="17" y="374"/>
                    <a:pt x="19" y="379"/>
                    <a:pt x="20" y="384"/>
                  </a:cubicBezTo>
                  <a:cubicBezTo>
                    <a:pt x="23" y="388"/>
                    <a:pt x="26" y="393"/>
                    <a:pt x="31" y="399"/>
                  </a:cubicBezTo>
                  <a:cubicBezTo>
                    <a:pt x="32" y="402"/>
                    <a:pt x="34" y="407"/>
                    <a:pt x="37" y="411"/>
                  </a:cubicBezTo>
                  <a:cubicBezTo>
                    <a:pt x="42" y="416"/>
                    <a:pt x="46" y="421"/>
                    <a:pt x="49" y="427"/>
                  </a:cubicBezTo>
                  <a:cubicBezTo>
                    <a:pt x="52" y="430"/>
                    <a:pt x="55" y="434"/>
                    <a:pt x="59" y="437"/>
                  </a:cubicBezTo>
                  <a:cubicBezTo>
                    <a:pt x="63" y="442"/>
                    <a:pt x="69" y="448"/>
                    <a:pt x="74" y="453"/>
                  </a:cubicBezTo>
                  <a:cubicBezTo>
                    <a:pt x="77" y="456"/>
                    <a:pt x="82" y="461"/>
                    <a:pt x="85" y="464"/>
                  </a:cubicBezTo>
                  <a:cubicBezTo>
                    <a:pt x="91" y="468"/>
                    <a:pt x="97" y="473"/>
                    <a:pt x="105" y="477"/>
                  </a:cubicBezTo>
                  <a:cubicBezTo>
                    <a:pt x="108" y="481"/>
                    <a:pt x="111" y="484"/>
                    <a:pt x="115" y="487"/>
                  </a:cubicBezTo>
                  <a:cubicBezTo>
                    <a:pt x="126" y="494"/>
                    <a:pt x="138" y="502"/>
                    <a:pt x="151" y="510"/>
                  </a:cubicBezTo>
                  <a:cubicBezTo>
                    <a:pt x="252" y="568"/>
                    <a:pt x="383" y="597"/>
                    <a:pt x="515" y="597"/>
                  </a:cubicBezTo>
                  <a:cubicBezTo>
                    <a:pt x="647" y="597"/>
                    <a:pt x="778" y="568"/>
                    <a:pt x="878" y="510"/>
                  </a:cubicBezTo>
                  <a:cubicBezTo>
                    <a:pt x="891" y="502"/>
                    <a:pt x="903" y="494"/>
                    <a:pt x="914" y="487"/>
                  </a:cubicBezTo>
                  <a:cubicBezTo>
                    <a:pt x="917" y="485"/>
                    <a:pt x="918" y="484"/>
                    <a:pt x="921" y="481"/>
                  </a:cubicBezTo>
                  <a:cubicBezTo>
                    <a:pt x="929" y="474"/>
                    <a:pt x="937" y="470"/>
                    <a:pt x="943" y="464"/>
                  </a:cubicBezTo>
                  <a:cubicBezTo>
                    <a:pt x="948" y="461"/>
                    <a:pt x="949" y="457"/>
                    <a:pt x="952" y="454"/>
                  </a:cubicBezTo>
                  <a:cubicBezTo>
                    <a:pt x="958" y="448"/>
                    <a:pt x="965" y="444"/>
                    <a:pt x="969" y="437"/>
                  </a:cubicBezTo>
                  <a:cubicBezTo>
                    <a:pt x="972" y="434"/>
                    <a:pt x="974" y="431"/>
                    <a:pt x="977" y="428"/>
                  </a:cubicBezTo>
                  <a:cubicBezTo>
                    <a:pt x="981" y="422"/>
                    <a:pt x="986" y="417"/>
                    <a:pt x="991" y="411"/>
                  </a:cubicBezTo>
                  <a:cubicBezTo>
                    <a:pt x="994" y="407"/>
                    <a:pt x="994" y="404"/>
                    <a:pt x="997" y="399"/>
                  </a:cubicBezTo>
                  <a:cubicBezTo>
                    <a:pt x="1000" y="394"/>
                    <a:pt x="1003" y="390"/>
                    <a:pt x="1006" y="384"/>
                  </a:cubicBezTo>
                  <a:cubicBezTo>
                    <a:pt x="1009" y="381"/>
                    <a:pt x="1011" y="376"/>
                    <a:pt x="1012" y="371"/>
                  </a:cubicBezTo>
                  <a:cubicBezTo>
                    <a:pt x="1014" y="367"/>
                    <a:pt x="1017" y="362"/>
                    <a:pt x="1018" y="356"/>
                  </a:cubicBezTo>
                  <a:cubicBezTo>
                    <a:pt x="1020" y="351"/>
                    <a:pt x="1020" y="348"/>
                    <a:pt x="1021" y="344"/>
                  </a:cubicBezTo>
                  <a:cubicBezTo>
                    <a:pt x="1023" y="339"/>
                    <a:pt x="1024" y="333"/>
                    <a:pt x="1024" y="328"/>
                  </a:cubicBezTo>
                  <a:cubicBezTo>
                    <a:pt x="1026" y="324"/>
                    <a:pt x="1026" y="319"/>
                    <a:pt x="1026" y="314"/>
                  </a:cubicBezTo>
                  <a:cubicBezTo>
                    <a:pt x="1034" y="233"/>
                    <a:pt x="983" y="150"/>
                    <a:pt x="875" y="88"/>
                  </a:cubicBezTo>
                  <a:cubicBezTo>
                    <a:pt x="775" y="30"/>
                    <a:pt x="643" y="1"/>
                    <a:pt x="512" y="1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8"/>
            <p:cNvSpPr/>
            <p:nvPr/>
          </p:nvSpPr>
          <p:spPr>
            <a:xfrm>
              <a:off x="6472683" y="4106329"/>
              <a:ext cx="7491" cy="11039"/>
            </a:xfrm>
            <a:custGeom>
              <a:rect b="b" l="l" r="r" t="t"/>
              <a:pathLst>
                <a:path extrusionOk="0" h="224" w="152">
                  <a:moveTo>
                    <a:pt x="151" y="1"/>
                  </a:moveTo>
                  <a:lnTo>
                    <a:pt x="0" y="59"/>
                  </a:lnTo>
                  <a:lnTo>
                    <a:pt x="0" y="224"/>
                  </a:lnTo>
                  <a:lnTo>
                    <a:pt x="151" y="167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8"/>
            <p:cNvSpPr/>
            <p:nvPr/>
          </p:nvSpPr>
          <p:spPr>
            <a:xfrm>
              <a:off x="6463911" y="4104161"/>
              <a:ext cx="8822" cy="13208"/>
            </a:xfrm>
            <a:custGeom>
              <a:rect b="b" l="l" r="r" t="t"/>
              <a:pathLst>
                <a:path extrusionOk="0" h="268" w="179">
                  <a:moveTo>
                    <a:pt x="0" y="0"/>
                  </a:moveTo>
                  <a:lnTo>
                    <a:pt x="0" y="165"/>
                  </a:lnTo>
                  <a:lnTo>
                    <a:pt x="178" y="268"/>
                  </a:lnTo>
                  <a:lnTo>
                    <a:pt x="178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8"/>
            <p:cNvSpPr/>
            <p:nvPr/>
          </p:nvSpPr>
          <p:spPr>
            <a:xfrm>
              <a:off x="6445233" y="3968734"/>
              <a:ext cx="13996" cy="125375"/>
            </a:xfrm>
            <a:custGeom>
              <a:rect b="b" l="l" r="r" t="t"/>
              <a:pathLst>
                <a:path extrusionOk="0" h="2544" w="284">
                  <a:moveTo>
                    <a:pt x="139" y="1"/>
                  </a:moveTo>
                  <a:cubicBezTo>
                    <a:pt x="62" y="2"/>
                    <a:pt x="1" y="52"/>
                    <a:pt x="1" y="115"/>
                  </a:cubicBezTo>
                  <a:lnTo>
                    <a:pt x="8" y="2543"/>
                  </a:lnTo>
                  <a:cubicBezTo>
                    <a:pt x="8" y="2482"/>
                    <a:pt x="70" y="2431"/>
                    <a:pt x="147" y="2431"/>
                  </a:cubicBezTo>
                  <a:cubicBezTo>
                    <a:pt x="222" y="2431"/>
                    <a:pt x="283" y="2480"/>
                    <a:pt x="284" y="2543"/>
                  </a:cubicBezTo>
                  <a:lnTo>
                    <a:pt x="284" y="2543"/>
                  </a:lnTo>
                  <a:lnTo>
                    <a:pt x="278" y="113"/>
                  </a:lnTo>
                  <a:cubicBezTo>
                    <a:pt x="278" y="52"/>
                    <a:pt x="214" y="1"/>
                    <a:pt x="139" y="1"/>
                  </a:cubicBezTo>
                  <a:close/>
                  <a:moveTo>
                    <a:pt x="284" y="2543"/>
                  </a:moveTo>
                  <a:lnTo>
                    <a:pt x="284" y="2543"/>
                  </a:lnTo>
                  <a:cubicBezTo>
                    <a:pt x="284" y="2543"/>
                    <a:pt x="284" y="2543"/>
                    <a:pt x="284" y="2543"/>
                  </a:cubicBezTo>
                  <a:close/>
                </a:path>
              </a:pathLst>
            </a:custGeom>
            <a:solidFill>
              <a:srgbClr val="F6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0" name="Google Shape;1130;p68"/>
            <p:cNvGrpSpPr/>
            <p:nvPr/>
          </p:nvGrpSpPr>
          <p:grpSpPr>
            <a:xfrm>
              <a:off x="5047469" y="3327650"/>
              <a:ext cx="708503" cy="475145"/>
              <a:chOff x="445502" y="2262069"/>
              <a:chExt cx="1007254" cy="675498"/>
            </a:xfrm>
          </p:grpSpPr>
          <p:sp>
            <p:nvSpPr>
              <p:cNvPr id="1131" name="Google Shape;1131;p68"/>
              <p:cNvSpPr/>
              <p:nvPr/>
            </p:nvSpPr>
            <p:spPr>
              <a:xfrm>
                <a:off x="475070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4" y="1"/>
                    </a:moveTo>
                    <a:cubicBezTo>
                      <a:pt x="5993" y="1"/>
                      <a:pt x="5992" y="1"/>
                      <a:pt x="5991" y="1"/>
                    </a:cubicBezTo>
                    <a:lnTo>
                      <a:pt x="0" y="7"/>
                    </a:lnTo>
                    <a:cubicBezTo>
                      <a:pt x="63" y="7"/>
                      <a:pt x="114" y="69"/>
                      <a:pt x="114" y="146"/>
                    </a:cubicBezTo>
                    <a:cubicBezTo>
                      <a:pt x="114" y="221"/>
                      <a:pt x="63" y="282"/>
                      <a:pt x="2" y="282"/>
                    </a:cubicBezTo>
                    <a:lnTo>
                      <a:pt x="2" y="282"/>
                    </a:lnTo>
                    <a:lnTo>
                      <a:pt x="5991" y="276"/>
                    </a:lnTo>
                    <a:cubicBezTo>
                      <a:pt x="6054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4" y="1"/>
                    </a:cubicBezTo>
                    <a:close/>
                    <a:moveTo>
                      <a:pt x="2" y="282"/>
                    </a:moveTo>
                    <a:lnTo>
                      <a:pt x="2" y="282"/>
                    </a:lnTo>
                    <a:cubicBezTo>
                      <a:pt x="2" y="282"/>
                      <a:pt x="2" y="282"/>
                      <a:pt x="2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68"/>
              <p:cNvSpPr/>
              <p:nvPr/>
            </p:nvSpPr>
            <p:spPr>
              <a:xfrm>
                <a:off x="467152" y="2601816"/>
                <a:ext cx="15905" cy="19338"/>
              </a:xfrm>
              <a:custGeom>
                <a:rect b="b" l="l" r="r" t="t"/>
                <a:pathLst>
                  <a:path extrusionOk="0" h="276" w="227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5" y="275"/>
                    </a:cubicBezTo>
                    <a:cubicBezTo>
                      <a:pt x="176" y="275"/>
                      <a:pt x="227" y="214"/>
                      <a:pt x="227" y="139"/>
                    </a:cubicBezTo>
                    <a:cubicBezTo>
                      <a:pt x="227" y="6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68"/>
              <p:cNvSpPr/>
              <p:nvPr/>
            </p:nvSpPr>
            <p:spPr>
              <a:xfrm>
                <a:off x="994534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2" y="1"/>
                    </a:moveTo>
                    <a:cubicBezTo>
                      <a:pt x="5992" y="1"/>
                      <a:pt x="5991" y="1"/>
                      <a:pt x="5990" y="1"/>
                    </a:cubicBezTo>
                    <a:lnTo>
                      <a:pt x="0" y="7"/>
                    </a:lnTo>
                    <a:cubicBezTo>
                      <a:pt x="62" y="7"/>
                      <a:pt x="113" y="69"/>
                      <a:pt x="113" y="146"/>
                    </a:cubicBezTo>
                    <a:cubicBezTo>
                      <a:pt x="113" y="221"/>
                      <a:pt x="63" y="282"/>
                      <a:pt x="0" y="282"/>
                    </a:cubicBezTo>
                    <a:lnTo>
                      <a:pt x="0" y="282"/>
                    </a:lnTo>
                    <a:lnTo>
                      <a:pt x="5990" y="276"/>
                    </a:lnTo>
                    <a:lnTo>
                      <a:pt x="5992" y="276"/>
                    </a:lnTo>
                    <a:cubicBezTo>
                      <a:pt x="6053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2" y="1"/>
                    </a:cubicBezTo>
                    <a:close/>
                    <a:moveTo>
                      <a:pt x="0" y="282"/>
                    </a:moveTo>
                    <a:lnTo>
                      <a:pt x="0" y="282"/>
                    </a:lnTo>
                    <a:cubicBezTo>
                      <a:pt x="0" y="282"/>
                      <a:pt x="0" y="282"/>
                      <a:pt x="0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68"/>
              <p:cNvSpPr/>
              <p:nvPr/>
            </p:nvSpPr>
            <p:spPr>
              <a:xfrm>
                <a:off x="986617" y="2601816"/>
                <a:ext cx="15835" cy="19338"/>
              </a:xfrm>
              <a:custGeom>
                <a:rect b="b" l="l" r="r" t="t"/>
                <a:pathLst>
                  <a:path extrusionOk="0" h="276" w="226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3" y="275"/>
                    </a:cubicBezTo>
                    <a:cubicBezTo>
                      <a:pt x="176" y="275"/>
                      <a:pt x="226" y="214"/>
                      <a:pt x="226" y="139"/>
                    </a:cubicBezTo>
                    <a:cubicBezTo>
                      <a:pt x="226" y="62"/>
                      <a:pt x="175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68"/>
              <p:cNvSpPr/>
              <p:nvPr/>
            </p:nvSpPr>
            <p:spPr>
              <a:xfrm>
                <a:off x="489714" y="2262069"/>
                <a:ext cx="916240" cy="339325"/>
              </a:xfrm>
              <a:custGeom>
                <a:rect b="b" l="l" r="r" t="t"/>
                <a:pathLst>
                  <a:path extrusionOk="0" h="4843" w="13077">
                    <a:moveTo>
                      <a:pt x="13067" y="3977"/>
                    </a:moveTo>
                    <a:cubicBezTo>
                      <a:pt x="13067" y="3968"/>
                      <a:pt x="13066" y="3958"/>
                      <a:pt x="13064" y="3951"/>
                    </a:cubicBezTo>
                    <a:cubicBezTo>
                      <a:pt x="12977" y="3049"/>
                      <a:pt x="12338" y="2163"/>
                      <a:pt x="11149" y="1476"/>
                    </a:cubicBezTo>
                    <a:cubicBezTo>
                      <a:pt x="8593" y="1"/>
                      <a:pt x="4444" y="1"/>
                      <a:pt x="1903" y="1477"/>
                    </a:cubicBezTo>
                    <a:cubicBezTo>
                      <a:pt x="716" y="2166"/>
                      <a:pt x="86" y="3060"/>
                      <a:pt x="14" y="3965"/>
                    </a:cubicBezTo>
                    <a:cubicBezTo>
                      <a:pt x="13" y="3992"/>
                      <a:pt x="13" y="4018"/>
                      <a:pt x="11" y="4045"/>
                    </a:cubicBezTo>
                    <a:cubicBezTo>
                      <a:pt x="0" y="4298"/>
                      <a:pt x="33" y="4552"/>
                      <a:pt x="109" y="4803"/>
                    </a:cubicBezTo>
                    <a:cubicBezTo>
                      <a:pt x="336" y="4074"/>
                      <a:pt x="931" y="3376"/>
                      <a:pt x="1900" y="2814"/>
                    </a:cubicBezTo>
                    <a:cubicBezTo>
                      <a:pt x="4441" y="1337"/>
                      <a:pt x="8590" y="1336"/>
                      <a:pt x="11146" y="2813"/>
                    </a:cubicBezTo>
                    <a:cubicBezTo>
                      <a:pt x="12138" y="3386"/>
                      <a:pt x="12746" y="4098"/>
                      <a:pt x="12972" y="4843"/>
                    </a:cubicBezTo>
                    <a:cubicBezTo>
                      <a:pt x="13040" y="4618"/>
                      <a:pt x="13077" y="4391"/>
                      <a:pt x="13075" y="4163"/>
                    </a:cubicBezTo>
                    <a:cubicBezTo>
                      <a:pt x="13075" y="4135"/>
                      <a:pt x="13073" y="4106"/>
                      <a:pt x="13072" y="4077"/>
                    </a:cubicBezTo>
                    <a:cubicBezTo>
                      <a:pt x="13070" y="4043"/>
                      <a:pt x="13070" y="4011"/>
                      <a:pt x="13069" y="3977"/>
                    </a:cubicBezTo>
                    <a:close/>
                  </a:path>
                </a:pathLst>
              </a:custGeom>
              <a:solidFill>
                <a:srgbClr val="169B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68"/>
              <p:cNvSpPr/>
              <p:nvPr/>
            </p:nvSpPr>
            <p:spPr>
              <a:xfrm>
                <a:off x="445502" y="2551579"/>
                <a:ext cx="1004522" cy="385988"/>
              </a:xfrm>
              <a:custGeom>
                <a:rect b="b" l="l" r="r" t="t"/>
                <a:pathLst>
                  <a:path extrusionOk="0" h="5509" w="14337">
                    <a:moveTo>
                      <a:pt x="14337" y="43"/>
                    </a:move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7" y="45"/>
                      <a:pt x="14337" y="44"/>
                      <a:pt x="14337" y="43"/>
                    </a:cubicBezTo>
                    <a:close/>
                    <a:moveTo>
                      <a:pt x="7" y="0"/>
                    </a:moveTo>
                    <a:lnTo>
                      <a:pt x="4" y="1337"/>
                    </a:lnTo>
                    <a:cubicBezTo>
                      <a:pt x="1" y="2408"/>
                      <a:pt x="705" y="3480"/>
                      <a:pt x="2116" y="4295"/>
                    </a:cubicBezTo>
                    <a:cubicBezTo>
                      <a:pt x="3518" y="5104"/>
                      <a:pt x="5356" y="5509"/>
                      <a:pt x="7192" y="5509"/>
                    </a:cubicBezTo>
                    <a:cubicBezTo>
                      <a:pt x="9027" y="5509"/>
                      <a:pt x="10860" y="5104"/>
                      <a:pt x="12252" y="4295"/>
                    </a:cubicBezTo>
                    <a:cubicBezTo>
                      <a:pt x="13637" y="3490"/>
                      <a:pt x="14331" y="2435"/>
                      <a:pt x="14332" y="1379"/>
                    </a:cubicBez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6" y="74"/>
                      <a:pt x="14334" y="101"/>
                      <a:pt x="14332" y="131"/>
                    </a:cubicBezTo>
                    <a:cubicBezTo>
                      <a:pt x="14332" y="165"/>
                      <a:pt x="14331" y="199"/>
                      <a:pt x="14329" y="233"/>
                    </a:cubicBezTo>
                    <a:cubicBezTo>
                      <a:pt x="14326" y="248"/>
                      <a:pt x="14324" y="262"/>
                      <a:pt x="14323" y="276"/>
                    </a:cubicBezTo>
                    <a:cubicBezTo>
                      <a:pt x="14226" y="1254"/>
                      <a:pt x="13538" y="2214"/>
                      <a:pt x="12257" y="2958"/>
                    </a:cubicBezTo>
                    <a:cubicBezTo>
                      <a:pt x="10865" y="3768"/>
                      <a:pt x="9032" y="4172"/>
                      <a:pt x="7197" y="4172"/>
                    </a:cubicBezTo>
                    <a:cubicBezTo>
                      <a:pt x="5361" y="4172"/>
                      <a:pt x="3523" y="3768"/>
                      <a:pt x="2120" y="2958"/>
                    </a:cubicBezTo>
                    <a:cubicBezTo>
                      <a:pt x="799" y="2195"/>
                      <a:pt x="97" y="1208"/>
                      <a:pt x="16" y="206"/>
                    </a:cubicBezTo>
                    <a:cubicBezTo>
                      <a:pt x="13" y="179"/>
                      <a:pt x="13" y="150"/>
                      <a:pt x="11" y="122"/>
                    </a:cubicBezTo>
                    <a:cubicBezTo>
                      <a:pt x="10" y="85"/>
                      <a:pt x="8" y="48"/>
                      <a:pt x="7" y="11"/>
                    </a:cubicBezTo>
                    <a:cubicBezTo>
                      <a:pt x="7" y="8"/>
                      <a:pt x="7" y="5"/>
                      <a:pt x="7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68"/>
              <p:cNvSpPr/>
              <p:nvPr/>
            </p:nvSpPr>
            <p:spPr>
              <a:xfrm>
                <a:off x="445853" y="2262350"/>
                <a:ext cx="1006904" cy="581540"/>
              </a:xfrm>
              <a:custGeom>
                <a:rect b="b" l="l" r="r" t="t"/>
                <a:pathLst>
                  <a:path extrusionOk="0" h="8300" w="14371">
                    <a:moveTo>
                      <a:pt x="7146" y="366"/>
                    </a:moveTo>
                    <a:cubicBezTo>
                      <a:pt x="8820" y="366"/>
                      <a:pt x="10495" y="735"/>
                      <a:pt x="11774" y="1473"/>
                    </a:cubicBezTo>
                    <a:cubicBezTo>
                      <a:pt x="12964" y="2159"/>
                      <a:pt x="13603" y="3045"/>
                      <a:pt x="13690" y="3947"/>
                    </a:cubicBezTo>
                    <a:cubicBezTo>
                      <a:pt x="13692" y="3954"/>
                      <a:pt x="13692" y="3964"/>
                      <a:pt x="13693" y="3973"/>
                    </a:cubicBezTo>
                    <a:cubicBezTo>
                      <a:pt x="13696" y="4007"/>
                      <a:pt x="13696" y="4039"/>
                      <a:pt x="13698" y="4073"/>
                    </a:cubicBezTo>
                    <a:cubicBezTo>
                      <a:pt x="13699" y="4102"/>
                      <a:pt x="13701" y="4130"/>
                      <a:pt x="13701" y="4159"/>
                    </a:cubicBezTo>
                    <a:cubicBezTo>
                      <a:pt x="13701" y="4387"/>
                      <a:pt x="13666" y="4614"/>
                      <a:pt x="13596" y="4839"/>
                    </a:cubicBezTo>
                    <a:cubicBezTo>
                      <a:pt x="13370" y="5568"/>
                      <a:pt x="12773" y="6265"/>
                      <a:pt x="11804" y="6828"/>
                    </a:cubicBezTo>
                    <a:cubicBezTo>
                      <a:pt x="10535" y="7566"/>
                      <a:pt x="8863" y="7935"/>
                      <a:pt x="7188" y="7935"/>
                    </a:cubicBezTo>
                    <a:cubicBezTo>
                      <a:pt x="5514" y="7935"/>
                      <a:pt x="3838" y="7566"/>
                      <a:pt x="2560" y="6828"/>
                    </a:cubicBezTo>
                    <a:cubicBezTo>
                      <a:pt x="1568" y="6256"/>
                      <a:pt x="960" y="5543"/>
                      <a:pt x="734" y="4799"/>
                    </a:cubicBezTo>
                    <a:cubicBezTo>
                      <a:pt x="657" y="4548"/>
                      <a:pt x="625" y="4294"/>
                      <a:pt x="637" y="4042"/>
                    </a:cubicBezTo>
                    <a:cubicBezTo>
                      <a:pt x="637" y="4014"/>
                      <a:pt x="637" y="3988"/>
                      <a:pt x="640" y="3962"/>
                    </a:cubicBezTo>
                    <a:cubicBezTo>
                      <a:pt x="711" y="3056"/>
                      <a:pt x="1342" y="2162"/>
                      <a:pt x="2529" y="1473"/>
                    </a:cubicBezTo>
                    <a:cubicBezTo>
                      <a:pt x="3800" y="735"/>
                      <a:pt x="5472" y="366"/>
                      <a:pt x="7146" y="366"/>
                    </a:cubicBezTo>
                    <a:close/>
                    <a:moveTo>
                      <a:pt x="7143" y="0"/>
                    </a:moveTo>
                    <a:cubicBezTo>
                      <a:pt x="5307" y="0"/>
                      <a:pt x="3474" y="405"/>
                      <a:pt x="2081" y="1215"/>
                    </a:cubicBezTo>
                    <a:cubicBezTo>
                      <a:pt x="692" y="2021"/>
                      <a:pt x="0" y="3079"/>
                      <a:pt x="2" y="4139"/>
                    </a:cubicBezTo>
                    <a:cubicBezTo>
                      <a:pt x="3" y="4176"/>
                      <a:pt x="5" y="4213"/>
                      <a:pt x="6" y="4248"/>
                    </a:cubicBezTo>
                    <a:lnTo>
                      <a:pt x="6" y="4250"/>
                    </a:lnTo>
                    <a:cubicBezTo>
                      <a:pt x="8" y="4278"/>
                      <a:pt x="8" y="4307"/>
                      <a:pt x="11" y="4334"/>
                    </a:cubicBezTo>
                    <a:cubicBezTo>
                      <a:pt x="92" y="5336"/>
                      <a:pt x="794" y="6323"/>
                      <a:pt x="2115" y="7086"/>
                    </a:cubicBezTo>
                    <a:cubicBezTo>
                      <a:pt x="3517" y="7895"/>
                      <a:pt x="5355" y="8300"/>
                      <a:pt x="7191" y="8300"/>
                    </a:cubicBezTo>
                    <a:cubicBezTo>
                      <a:pt x="9026" y="8300"/>
                      <a:pt x="10859" y="7895"/>
                      <a:pt x="12252" y="7086"/>
                    </a:cubicBezTo>
                    <a:cubicBezTo>
                      <a:pt x="13533" y="6342"/>
                      <a:pt x="14221" y="5382"/>
                      <a:pt x="14318" y="4404"/>
                    </a:cubicBezTo>
                    <a:cubicBezTo>
                      <a:pt x="14319" y="4390"/>
                      <a:pt x="14322" y="4376"/>
                      <a:pt x="14322" y="4361"/>
                    </a:cubicBezTo>
                    <a:cubicBezTo>
                      <a:pt x="14326" y="4327"/>
                      <a:pt x="14326" y="4293"/>
                      <a:pt x="14327" y="4259"/>
                    </a:cubicBezTo>
                    <a:cubicBezTo>
                      <a:pt x="14370" y="3159"/>
                      <a:pt x="13669" y="2052"/>
                      <a:pt x="12220" y="1215"/>
                    </a:cubicBezTo>
                    <a:cubicBezTo>
                      <a:pt x="10817" y="405"/>
                      <a:pt x="8979" y="0"/>
                      <a:pt x="7143" y="0"/>
                    </a:cubicBezTo>
                    <a:close/>
                  </a:path>
                </a:pathLst>
              </a:custGeom>
              <a:solidFill>
                <a:srgbClr val="68BA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68"/>
              <p:cNvSpPr/>
              <p:nvPr/>
            </p:nvSpPr>
            <p:spPr>
              <a:xfrm>
                <a:off x="937921" y="2330313"/>
                <a:ext cx="19898" cy="178245"/>
              </a:xfrm>
              <a:custGeom>
                <a:rect b="b" l="l" r="r" t="t"/>
                <a:pathLst>
                  <a:path extrusionOk="0" h="2544" w="284">
                    <a:moveTo>
                      <a:pt x="284" y="2541"/>
                    </a:moveTo>
                    <a:lnTo>
                      <a:pt x="284" y="2541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  <a:moveTo>
                      <a:pt x="138" y="0"/>
                    </a:moveTo>
                    <a:cubicBezTo>
                      <a:pt x="62" y="0"/>
                      <a:pt x="1" y="51"/>
                      <a:pt x="1" y="114"/>
                    </a:cubicBezTo>
                    <a:lnTo>
                      <a:pt x="8" y="2543"/>
                    </a:lnTo>
                    <a:cubicBezTo>
                      <a:pt x="8" y="2480"/>
                      <a:pt x="70" y="2431"/>
                      <a:pt x="145" y="2429"/>
                    </a:cubicBezTo>
                    <a:cubicBezTo>
                      <a:pt x="222" y="2429"/>
                      <a:pt x="283" y="2480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0"/>
                      <a:pt x="214" y="0"/>
                      <a:pt x="138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68"/>
              <p:cNvSpPr/>
              <p:nvPr/>
            </p:nvSpPr>
            <p:spPr>
              <a:xfrm>
                <a:off x="938482" y="2500572"/>
                <a:ext cx="19338" cy="15695"/>
              </a:xfrm>
              <a:custGeom>
                <a:rect b="b" l="l" r="r" t="t"/>
                <a:pathLst>
                  <a:path extrusionOk="0" h="224" w="276">
                    <a:moveTo>
                      <a:pt x="141" y="1"/>
                    </a:moveTo>
                    <a:cubicBezTo>
                      <a:pt x="140" y="1"/>
                      <a:pt x="138" y="1"/>
                      <a:pt x="137" y="1"/>
                    </a:cubicBezTo>
                    <a:cubicBezTo>
                      <a:pt x="62" y="1"/>
                      <a:pt x="0" y="50"/>
                      <a:pt x="0" y="113"/>
                    </a:cubicBezTo>
                    <a:cubicBezTo>
                      <a:pt x="0" y="174"/>
                      <a:pt x="60" y="224"/>
                      <a:pt x="134" y="224"/>
                    </a:cubicBezTo>
                    <a:cubicBezTo>
                      <a:pt x="135" y="224"/>
                      <a:pt x="136" y="224"/>
                      <a:pt x="137" y="224"/>
                    </a:cubicBezTo>
                    <a:cubicBezTo>
                      <a:pt x="214" y="224"/>
                      <a:pt x="276" y="173"/>
                      <a:pt x="276" y="111"/>
                    </a:cubicBezTo>
                    <a:cubicBezTo>
                      <a:pt x="276" y="51"/>
                      <a:pt x="216" y="1"/>
                      <a:pt x="141" y="1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68"/>
              <p:cNvSpPr/>
              <p:nvPr/>
            </p:nvSpPr>
            <p:spPr>
              <a:xfrm>
                <a:off x="889646" y="2556764"/>
                <a:ext cx="119040" cy="137327"/>
              </a:xfrm>
              <a:custGeom>
                <a:rect b="b" l="l" r="r" t="t"/>
                <a:pathLst>
                  <a:path extrusionOk="0" h="1960" w="1699">
                    <a:moveTo>
                      <a:pt x="1696" y="51"/>
                    </a:moveTo>
                    <a:cubicBezTo>
                      <a:pt x="1694" y="59"/>
                      <a:pt x="1691" y="66"/>
                      <a:pt x="1690" y="76"/>
                    </a:cubicBezTo>
                    <a:cubicBezTo>
                      <a:pt x="1688" y="82"/>
                      <a:pt x="1686" y="89"/>
                      <a:pt x="1683" y="97"/>
                    </a:cubicBezTo>
                    <a:cubicBezTo>
                      <a:pt x="1680" y="105"/>
                      <a:pt x="1677" y="112"/>
                      <a:pt x="1673" y="122"/>
                    </a:cubicBezTo>
                    <a:cubicBezTo>
                      <a:pt x="1670" y="129"/>
                      <a:pt x="1668" y="135"/>
                      <a:pt x="1665" y="143"/>
                    </a:cubicBezTo>
                    <a:cubicBezTo>
                      <a:pt x="1660" y="151"/>
                      <a:pt x="1654" y="160"/>
                      <a:pt x="1650" y="168"/>
                    </a:cubicBezTo>
                    <a:cubicBezTo>
                      <a:pt x="1645" y="174"/>
                      <a:pt x="1642" y="182"/>
                      <a:pt x="1637" y="188"/>
                    </a:cubicBezTo>
                    <a:cubicBezTo>
                      <a:pt x="1631" y="195"/>
                      <a:pt x="1623" y="205"/>
                      <a:pt x="1616" y="214"/>
                    </a:cubicBezTo>
                    <a:cubicBezTo>
                      <a:pt x="1611" y="220"/>
                      <a:pt x="1608" y="225"/>
                      <a:pt x="1603" y="231"/>
                    </a:cubicBezTo>
                    <a:cubicBezTo>
                      <a:pt x="1594" y="240"/>
                      <a:pt x="1585" y="248"/>
                      <a:pt x="1574" y="259"/>
                    </a:cubicBezTo>
                    <a:cubicBezTo>
                      <a:pt x="1570" y="263"/>
                      <a:pt x="1565" y="268"/>
                      <a:pt x="1560" y="272"/>
                    </a:cubicBezTo>
                    <a:cubicBezTo>
                      <a:pt x="1550" y="282"/>
                      <a:pt x="1537" y="291"/>
                      <a:pt x="1523" y="302"/>
                    </a:cubicBezTo>
                    <a:cubicBezTo>
                      <a:pt x="1519" y="305"/>
                      <a:pt x="1514" y="308"/>
                      <a:pt x="1510" y="311"/>
                    </a:cubicBezTo>
                    <a:cubicBezTo>
                      <a:pt x="1493" y="325"/>
                      <a:pt x="1474" y="337"/>
                      <a:pt x="1453" y="349"/>
                    </a:cubicBezTo>
                    <a:cubicBezTo>
                      <a:pt x="1123" y="540"/>
                      <a:pt x="588" y="540"/>
                      <a:pt x="256" y="349"/>
                    </a:cubicBezTo>
                    <a:cubicBezTo>
                      <a:pt x="236" y="337"/>
                      <a:pt x="216" y="325"/>
                      <a:pt x="199" y="311"/>
                    </a:cubicBezTo>
                    <a:cubicBezTo>
                      <a:pt x="191" y="306"/>
                      <a:pt x="185" y="302"/>
                      <a:pt x="179" y="297"/>
                    </a:cubicBezTo>
                    <a:cubicBezTo>
                      <a:pt x="168" y="288"/>
                      <a:pt x="157" y="280"/>
                      <a:pt x="147" y="271"/>
                    </a:cubicBezTo>
                    <a:cubicBezTo>
                      <a:pt x="141" y="266"/>
                      <a:pt x="136" y="260"/>
                      <a:pt x="130" y="255"/>
                    </a:cubicBezTo>
                    <a:cubicBezTo>
                      <a:pt x="121" y="246"/>
                      <a:pt x="111" y="239"/>
                      <a:pt x="104" y="229"/>
                    </a:cubicBezTo>
                    <a:cubicBezTo>
                      <a:pt x="99" y="223"/>
                      <a:pt x="94" y="217"/>
                      <a:pt x="90" y="211"/>
                    </a:cubicBezTo>
                    <a:cubicBezTo>
                      <a:pt x="84" y="203"/>
                      <a:pt x="74" y="194"/>
                      <a:pt x="70" y="186"/>
                    </a:cubicBezTo>
                    <a:cubicBezTo>
                      <a:pt x="65" y="180"/>
                      <a:pt x="61" y="172"/>
                      <a:pt x="57" y="166"/>
                    </a:cubicBezTo>
                    <a:cubicBezTo>
                      <a:pt x="53" y="157"/>
                      <a:pt x="47" y="149"/>
                      <a:pt x="42" y="142"/>
                    </a:cubicBezTo>
                    <a:cubicBezTo>
                      <a:pt x="39" y="134"/>
                      <a:pt x="36" y="128"/>
                      <a:pt x="33" y="122"/>
                    </a:cubicBezTo>
                    <a:cubicBezTo>
                      <a:pt x="30" y="112"/>
                      <a:pt x="25" y="105"/>
                      <a:pt x="22" y="96"/>
                    </a:cubicBezTo>
                    <a:cubicBezTo>
                      <a:pt x="21" y="88"/>
                      <a:pt x="19" y="82"/>
                      <a:pt x="17" y="74"/>
                    </a:cubicBezTo>
                    <a:cubicBezTo>
                      <a:pt x="14" y="66"/>
                      <a:pt x="13" y="57"/>
                      <a:pt x="11" y="48"/>
                    </a:cubicBezTo>
                    <a:cubicBezTo>
                      <a:pt x="10" y="42"/>
                      <a:pt x="8" y="34"/>
                      <a:pt x="8" y="26"/>
                    </a:cubicBezTo>
                    <a:cubicBezTo>
                      <a:pt x="8" y="19"/>
                      <a:pt x="7" y="9"/>
                      <a:pt x="7" y="2"/>
                    </a:cubicBezTo>
                    <a:lnTo>
                      <a:pt x="7" y="0"/>
                    </a:lnTo>
                    <a:lnTo>
                      <a:pt x="1" y="1420"/>
                    </a:lnTo>
                    <a:cubicBezTo>
                      <a:pt x="1" y="1546"/>
                      <a:pt x="84" y="1672"/>
                      <a:pt x="250" y="1769"/>
                    </a:cubicBezTo>
                    <a:cubicBezTo>
                      <a:pt x="582" y="1960"/>
                      <a:pt x="1117" y="1960"/>
                      <a:pt x="1446" y="1769"/>
                    </a:cubicBezTo>
                    <a:cubicBezTo>
                      <a:pt x="1611" y="1674"/>
                      <a:pt x="1693" y="1548"/>
                      <a:pt x="1694" y="1423"/>
                    </a:cubicBezTo>
                    <a:lnTo>
                      <a:pt x="1699" y="3"/>
                    </a:lnTo>
                    <a:cubicBezTo>
                      <a:pt x="1699" y="12"/>
                      <a:pt x="1697" y="20"/>
                      <a:pt x="1697" y="28"/>
                    </a:cubicBezTo>
                    <a:cubicBezTo>
                      <a:pt x="1697" y="36"/>
                      <a:pt x="1697" y="43"/>
                      <a:pt x="1696" y="49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68"/>
              <p:cNvSpPr/>
              <p:nvPr/>
            </p:nvSpPr>
            <p:spPr>
              <a:xfrm>
                <a:off x="894411" y="2526916"/>
                <a:ext cx="110493" cy="60046"/>
              </a:xfrm>
              <a:custGeom>
                <a:rect b="b" l="l" r="r" t="t"/>
                <a:pathLst>
                  <a:path extrusionOk="0" h="857" w="1577">
                    <a:moveTo>
                      <a:pt x="782" y="0"/>
                    </a:moveTo>
                    <a:cubicBezTo>
                      <a:pt x="566" y="0"/>
                      <a:pt x="366" y="48"/>
                      <a:pt x="216" y="135"/>
                    </a:cubicBezTo>
                    <a:cubicBezTo>
                      <a:pt x="77" y="217"/>
                      <a:pt x="0" y="318"/>
                      <a:pt x="0" y="428"/>
                    </a:cubicBezTo>
                    <a:cubicBezTo>
                      <a:pt x="0" y="432"/>
                      <a:pt x="2" y="435"/>
                      <a:pt x="2" y="440"/>
                    </a:cubicBezTo>
                    <a:lnTo>
                      <a:pt x="3" y="448"/>
                    </a:lnTo>
                    <a:lnTo>
                      <a:pt x="3" y="457"/>
                    </a:lnTo>
                    <a:cubicBezTo>
                      <a:pt x="3" y="458"/>
                      <a:pt x="3" y="462"/>
                      <a:pt x="3" y="465"/>
                    </a:cubicBezTo>
                    <a:cubicBezTo>
                      <a:pt x="5" y="468"/>
                      <a:pt x="6" y="472"/>
                      <a:pt x="6" y="477"/>
                    </a:cubicBezTo>
                    <a:lnTo>
                      <a:pt x="9" y="485"/>
                    </a:lnTo>
                    <a:lnTo>
                      <a:pt x="11" y="494"/>
                    </a:lnTo>
                    <a:cubicBezTo>
                      <a:pt x="13" y="497"/>
                      <a:pt x="13" y="498"/>
                      <a:pt x="13" y="502"/>
                    </a:cubicBezTo>
                    <a:cubicBezTo>
                      <a:pt x="16" y="506"/>
                      <a:pt x="17" y="511"/>
                      <a:pt x="19" y="514"/>
                    </a:cubicBezTo>
                    <a:lnTo>
                      <a:pt x="22" y="523"/>
                    </a:lnTo>
                    <a:lnTo>
                      <a:pt x="26" y="531"/>
                    </a:lnTo>
                    <a:cubicBezTo>
                      <a:pt x="26" y="534"/>
                      <a:pt x="28" y="537"/>
                      <a:pt x="29" y="538"/>
                    </a:cubicBezTo>
                    <a:cubicBezTo>
                      <a:pt x="31" y="543"/>
                      <a:pt x="34" y="548"/>
                      <a:pt x="37" y="552"/>
                    </a:cubicBezTo>
                    <a:lnTo>
                      <a:pt x="42" y="560"/>
                    </a:lnTo>
                    <a:lnTo>
                      <a:pt x="46" y="569"/>
                    </a:lnTo>
                    <a:cubicBezTo>
                      <a:pt x="49" y="572"/>
                      <a:pt x="49" y="574"/>
                      <a:pt x="53" y="577"/>
                    </a:cubicBezTo>
                    <a:cubicBezTo>
                      <a:pt x="56" y="581"/>
                      <a:pt x="60" y="586"/>
                      <a:pt x="63" y="591"/>
                    </a:cubicBezTo>
                    <a:lnTo>
                      <a:pt x="69" y="598"/>
                    </a:lnTo>
                    <a:lnTo>
                      <a:pt x="76" y="606"/>
                    </a:lnTo>
                    <a:cubicBezTo>
                      <a:pt x="79" y="609"/>
                      <a:pt x="80" y="612"/>
                      <a:pt x="82" y="614"/>
                    </a:cubicBezTo>
                    <a:cubicBezTo>
                      <a:pt x="88" y="620"/>
                      <a:pt x="93" y="625"/>
                      <a:pt x="99" y="631"/>
                    </a:cubicBezTo>
                    <a:lnTo>
                      <a:pt x="105" y="637"/>
                    </a:lnTo>
                    <a:lnTo>
                      <a:pt x="113" y="645"/>
                    </a:lnTo>
                    <a:cubicBezTo>
                      <a:pt x="116" y="646"/>
                      <a:pt x="117" y="649"/>
                      <a:pt x="120" y="651"/>
                    </a:cubicBezTo>
                    <a:cubicBezTo>
                      <a:pt x="126" y="657"/>
                      <a:pt x="136" y="661"/>
                      <a:pt x="142" y="669"/>
                    </a:cubicBezTo>
                    <a:lnTo>
                      <a:pt x="148" y="674"/>
                    </a:lnTo>
                    <a:lnTo>
                      <a:pt x="157" y="681"/>
                    </a:lnTo>
                    <a:cubicBezTo>
                      <a:pt x="160" y="683"/>
                      <a:pt x="163" y="685"/>
                      <a:pt x="165" y="688"/>
                    </a:cubicBezTo>
                    <a:cubicBezTo>
                      <a:pt x="182" y="700"/>
                      <a:pt x="200" y="711"/>
                      <a:pt x="220" y="721"/>
                    </a:cubicBezTo>
                    <a:cubicBezTo>
                      <a:pt x="371" y="809"/>
                      <a:pt x="571" y="857"/>
                      <a:pt x="788" y="857"/>
                    </a:cubicBezTo>
                    <a:cubicBezTo>
                      <a:pt x="1003" y="857"/>
                      <a:pt x="1203" y="809"/>
                      <a:pt x="1354" y="721"/>
                    </a:cubicBezTo>
                    <a:cubicBezTo>
                      <a:pt x="1372" y="711"/>
                      <a:pt x="1389" y="700"/>
                      <a:pt x="1406" y="688"/>
                    </a:cubicBezTo>
                    <a:lnTo>
                      <a:pt x="1418" y="678"/>
                    </a:lnTo>
                    <a:cubicBezTo>
                      <a:pt x="1431" y="669"/>
                      <a:pt x="1442" y="661"/>
                      <a:pt x="1452" y="652"/>
                    </a:cubicBezTo>
                    <a:lnTo>
                      <a:pt x="1457" y="646"/>
                    </a:lnTo>
                    <a:lnTo>
                      <a:pt x="1465" y="640"/>
                    </a:lnTo>
                    <a:lnTo>
                      <a:pt x="1469" y="635"/>
                    </a:lnTo>
                    <a:cubicBezTo>
                      <a:pt x="1477" y="629"/>
                      <a:pt x="1483" y="621"/>
                      <a:pt x="1489" y="615"/>
                    </a:cubicBezTo>
                    <a:lnTo>
                      <a:pt x="1494" y="609"/>
                    </a:lnTo>
                    <a:lnTo>
                      <a:pt x="1500" y="601"/>
                    </a:lnTo>
                    <a:lnTo>
                      <a:pt x="1505" y="595"/>
                    </a:lnTo>
                    <a:cubicBezTo>
                      <a:pt x="1509" y="589"/>
                      <a:pt x="1515" y="585"/>
                      <a:pt x="1518" y="578"/>
                    </a:cubicBezTo>
                    <a:cubicBezTo>
                      <a:pt x="1520" y="575"/>
                      <a:pt x="1523" y="572"/>
                      <a:pt x="1523" y="571"/>
                    </a:cubicBezTo>
                    <a:lnTo>
                      <a:pt x="1529" y="561"/>
                    </a:lnTo>
                    <a:lnTo>
                      <a:pt x="1534" y="554"/>
                    </a:lnTo>
                    <a:cubicBezTo>
                      <a:pt x="1537" y="549"/>
                      <a:pt x="1540" y="546"/>
                      <a:pt x="1542" y="540"/>
                    </a:cubicBezTo>
                    <a:cubicBezTo>
                      <a:pt x="1543" y="537"/>
                      <a:pt x="1545" y="535"/>
                      <a:pt x="1545" y="532"/>
                    </a:cubicBezTo>
                    <a:lnTo>
                      <a:pt x="1549" y="525"/>
                    </a:lnTo>
                    <a:lnTo>
                      <a:pt x="1552" y="515"/>
                    </a:lnTo>
                    <a:cubicBezTo>
                      <a:pt x="1554" y="511"/>
                      <a:pt x="1555" y="508"/>
                      <a:pt x="1557" y="503"/>
                    </a:cubicBezTo>
                    <a:cubicBezTo>
                      <a:pt x="1558" y="502"/>
                      <a:pt x="1558" y="498"/>
                      <a:pt x="1558" y="495"/>
                    </a:cubicBezTo>
                    <a:lnTo>
                      <a:pt x="1562" y="486"/>
                    </a:lnTo>
                    <a:lnTo>
                      <a:pt x="1565" y="478"/>
                    </a:lnTo>
                    <a:cubicBezTo>
                      <a:pt x="1565" y="474"/>
                      <a:pt x="1566" y="471"/>
                      <a:pt x="1568" y="466"/>
                    </a:cubicBezTo>
                    <a:cubicBezTo>
                      <a:pt x="1568" y="463"/>
                      <a:pt x="1568" y="462"/>
                      <a:pt x="1568" y="458"/>
                    </a:cubicBezTo>
                    <a:lnTo>
                      <a:pt x="1568" y="449"/>
                    </a:lnTo>
                    <a:cubicBezTo>
                      <a:pt x="1577" y="335"/>
                      <a:pt x="1498" y="222"/>
                      <a:pt x="1351" y="135"/>
                    </a:cubicBezTo>
                    <a:cubicBezTo>
                      <a:pt x="1198" y="48"/>
                      <a:pt x="997" y="0"/>
                      <a:pt x="782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68"/>
              <p:cNvSpPr/>
              <p:nvPr/>
            </p:nvSpPr>
            <p:spPr>
              <a:xfrm>
                <a:off x="890067" y="2522572"/>
                <a:ext cx="119251" cy="68734"/>
              </a:xfrm>
              <a:custGeom>
                <a:rect b="b" l="l" r="r" t="t"/>
                <a:pathLst>
                  <a:path extrusionOk="0" h="981" w="1702">
                    <a:moveTo>
                      <a:pt x="844" y="62"/>
                    </a:moveTo>
                    <a:cubicBezTo>
                      <a:pt x="1059" y="62"/>
                      <a:pt x="1260" y="110"/>
                      <a:pt x="1411" y="197"/>
                    </a:cubicBezTo>
                    <a:cubicBezTo>
                      <a:pt x="1559" y="282"/>
                      <a:pt x="1637" y="397"/>
                      <a:pt x="1628" y="511"/>
                    </a:cubicBezTo>
                    <a:lnTo>
                      <a:pt x="1628" y="520"/>
                    </a:lnTo>
                    <a:cubicBezTo>
                      <a:pt x="1628" y="524"/>
                      <a:pt x="1628" y="525"/>
                      <a:pt x="1628" y="528"/>
                    </a:cubicBezTo>
                    <a:cubicBezTo>
                      <a:pt x="1628" y="533"/>
                      <a:pt x="1625" y="536"/>
                      <a:pt x="1625" y="540"/>
                    </a:cubicBezTo>
                    <a:lnTo>
                      <a:pt x="1624" y="548"/>
                    </a:lnTo>
                    <a:lnTo>
                      <a:pt x="1620" y="557"/>
                    </a:lnTo>
                    <a:cubicBezTo>
                      <a:pt x="1620" y="560"/>
                      <a:pt x="1620" y="564"/>
                      <a:pt x="1619" y="565"/>
                    </a:cubicBezTo>
                    <a:cubicBezTo>
                      <a:pt x="1617" y="570"/>
                      <a:pt x="1616" y="573"/>
                      <a:pt x="1614" y="577"/>
                    </a:cubicBezTo>
                    <a:lnTo>
                      <a:pt x="1610" y="585"/>
                    </a:lnTo>
                    <a:lnTo>
                      <a:pt x="1607" y="594"/>
                    </a:lnTo>
                    <a:cubicBezTo>
                      <a:pt x="1605" y="597"/>
                      <a:pt x="1605" y="599"/>
                      <a:pt x="1604" y="602"/>
                    </a:cubicBezTo>
                    <a:cubicBezTo>
                      <a:pt x="1602" y="608"/>
                      <a:pt x="1597" y="611"/>
                      <a:pt x="1594" y="616"/>
                    </a:cubicBezTo>
                    <a:lnTo>
                      <a:pt x="1590" y="623"/>
                    </a:lnTo>
                    <a:lnTo>
                      <a:pt x="1585" y="633"/>
                    </a:lnTo>
                    <a:cubicBezTo>
                      <a:pt x="1584" y="634"/>
                      <a:pt x="1582" y="637"/>
                      <a:pt x="1580" y="639"/>
                    </a:cubicBezTo>
                    <a:cubicBezTo>
                      <a:pt x="1577" y="645"/>
                      <a:pt x="1571" y="651"/>
                      <a:pt x="1567" y="657"/>
                    </a:cubicBezTo>
                    <a:lnTo>
                      <a:pt x="1562" y="663"/>
                    </a:lnTo>
                    <a:lnTo>
                      <a:pt x="1556" y="671"/>
                    </a:lnTo>
                    <a:lnTo>
                      <a:pt x="1551" y="677"/>
                    </a:lnTo>
                    <a:cubicBezTo>
                      <a:pt x="1545" y="683"/>
                      <a:pt x="1539" y="690"/>
                      <a:pt x="1531" y="696"/>
                    </a:cubicBezTo>
                    <a:lnTo>
                      <a:pt x="1527" y="700"/>
                    </a:lnTo>
                    <a:lnTo>
                      <a:pt x="1517" y="708"/>
                    </a:lnTo>
                    <a:lnTo>
                      <a:pt x="1513" y="714"/>
                    </a:lnTo>
                    <a:cubicBezTo>
                      <a:pt x="1504" y="723"/>
                      <a:pt x="1491" y="731"/>
                      <a:pt x="1480" y="740"/>
                    </a:cubicBezTo>
                    <a:lnTo>
                      <a:pt x="1468" y="750"/>
                    </a:lnTo>
                    <a:cubicBezTo>
                      <a:pt x="1451" y="762"/>
                      <a:pt x="1433" y="773"/>
                      <a:pt x="1414" y="783"/>
                    </a:cubicBezTo>
                    <a:cubicBezTo>
                      <a:pt x="1265" y="871"/>
                      <a:pt x="1064" y="919"/>
                      <a:pt x="848" y="919"/>
                    </a:cubicBezTo>
                    <a:cubicBezTo>
                      <a:pt x="633" y="919"/>
                      <a:pt x="433" y="871"/>
                      <a:pt x="281" y="783"/>
                    </a:cubicBezTo>
                    <a:cubicBezTo>
                      <a:pt x="261" y="773"/>
                      <a:pt x="244" y="760"/>
                      <a:pt x="227" y="750"/>
                    </a:cubicBezTo>
                    <a:cubicBezTo>
                      <a:pt x="224" y="747"/>
                      <a:pt x="221" y="745"/>
                      <a:pt x="219" y="742"/>
                    </a:cubicBezTo>
                    <a:lnTo>
                      <a:pt x="210" y="736"/>
                    </a:lnTo>
                    <a:lnTo>
                      <a:pt x="204" y="730"/>
                    </a:lnTo>
                    <a:cubicBezTo>
                      <a:pt x="196" y="723"/>
                      <a:pt x="188" y="719"/>
                      <a:pt x="181" y="713"/>
                    </a:cubicBezTo>
                    <a:cubicBezTo>
                      <a:pt x="179" y="711"/>
                      <a:pt x="176" y="708"/>
                      <a:pt x="175" y="705"/>
                    </a:cubicBezTo>
                    <a:lnTo>
                      <a:pt x="167" y="697"/>
                    </a:lnTo>
                    <a:lnTo>
                      <a:pt x="159" y="691"/>
                    </a:lnTo>
                    <a:cubicBezTo>
                      <a:pt x="155" y="687"/>
                      <a:pt x="148" y="682"/>
                      <a:pt x="144" y="676"/>
                    </a:cubicBezTo>
                    <a:cubicBezTo>
                      <a:pt x="141" y="674"/>
                      <a:pt x="139" y="671"/>
                      <a:pt x="138" y="668"/>
                    </a:cubicBezTo>
                    <a:lnTo>
                      <a:pt x="130" y="660"/>
                    </a:lnTo>
                    <a:lnTo>
                      <a:pt x="124" y="653"/>
                    </a:lnTo>
                    <a:cubicBezTo>
                      <a:pt x="121" y="648"/>
                      <a:pt x="118" y="643"/>
                      <a:pt x="113" y="639"/>
                    </a:cubicBezTo>
                    <a:cubicBezTo>
                      <a:pt x="111" y="636"/>
                      <a:pt x="110" y="633"/>
                      <a:pt x="108" y="630"/>
                    </a:cubicBezTo>
                    <a:lnTo>
                      <a:pt x="104" y="622"/>
                    </a:lnTo>
                    <a:lnTo>
                      <a:pt x="99" y="614"/>
                    </a:lnTo>
                    <a:cubicBezTo>
                      <a:pt x="95" y="610"/>
                      <a:pt x="93" y="605"/>
                      <a:pt x="91" y="600"/>
                    </a:cubicBezTo>
                    <a:cubicBezTo>
                      <a:pt x="88" y="599"/>
                      <a:pt x="88" y="596"/>
                      <a:pt x="87" y="593"/>
                    </a:cubicBezTo>
                    <a:lnTo>
                      <a:pt x="84" y="585"/>
                    </a:lnTo>
                    <a:lnTo>
                      <a:pt x="81" y="576"/>
                    </a:lnTo>
                    <a:cubicBezTo>
                      <a:pt x="78" y="573"/>
                      <a:pt x="76" y="568"/>
                      <a:pt x="75" y="564"/>
                    </a:cubicBezTo>
                    <a:cubicBezTo>
                      <a:pt x="75" y="560"/>
                      <a:pt x="73" y="557"/>
                      <a:pt x="73" y="556"/>
                    </a:cubicBezTo>
                    <a:lnTo>
                      <a:pt x="70" y="547"/>
                    </a:lnTo>
                    <a:lnTo>
                      <a:pt x="68" y="539"/>
                    </a:lnTo>
                    <a:cubicBezTo>
                      <a:pt x="67" y="534"/>
                      <a:pt x="65" y="530"/>
                      <a:pt x="65" y="525"/>
                    </a:cubicBezTo>
                    <a:cubicBezTo>
                      <a:pt x="65" y="524"/>
                      <a:pt x="65" y="520"/>
                      <a:pt x="65" y="519"/>
                    </a:cubicBezTo>
                    <a:lnTo>
                      <a:pt x="64" y="510"/>
                    </a:lnTo>
                    <a:lnTo>
                      <a:pt x="62" y="500"/>
                    </a:lnTo>
                    <a:cubicBezTo>
                      <a:pt x="62" y="497"/>
                      <a:pt x="62" y="494"/>
                      <a:pt x="62" y="490"/>
                    </a:cubicBezTo>
                    <a:cubicBezTo>
                      <a:pt x="62" y="380"/>
                      <a:pt x="138" y="277"/>
                      <a:pt x="278" y="197"/>
                    </a:cubicBezTo>
                    <a:cubicBezTo>
                      <a:pt x="427" y="110"/>
                      <a:pt x="628" y="62"/>
                      <a:pt x="844" y="62"/>
                    </a:cubicBezTo>
                    <a:close/>
                    <a:moveTo>
                      <a:pt x="845" y="1"/>
                    </a:moveTo>
                    <a:cubicBezTo>
                      <a:pt x="627" y="1"/>
                      <a:pt x="411" y="48"/>
                      <a:pt x="247" y="144"/>
                    </a:cubicBezTo>
                    <a:cubicBezTo>
                      <a:pt x="84" y="239"/>
                      <a:pt x="1" y="364"/>
                      <a:pt x="1" y="490"/>
                    </a:cubicBezTo>
                    <a:cubicBezTo>
                      <a:pt x="1" y="497"/>
                      <a:pt x="2" y="507"/>
                      <a:pt x="2" y="514"/>
                    </a:cubicBezTo>
                    <a:cubicBezTo>
                      <a:pt x="2" y="522"/>
                      <a:pt x="4" y="530"/>
                      <a:pt x="5" y="536"/>
                    </a:cubicBezTo>
                    <a:cubicBezTo>
                      <a:pt x="7" y="545"/>
                      <a:pt x="8" y="554"/>
                      <a:pt x="11" y="562"/>
                    </a:cubicBezTo>
                    <a:cubicBezTo>
                      <a:pt x="13" y="570"/>
                      <a:pt x="15" y="576"/>
                      <a:pt x="16" y="584"/>
                    </a:cubicBezTo>
                    <a:cubicBezTo>
                      <a:pt x="19" y="593"/>
                      <a:pt x="24" y="600"/>
                      <a:pt x="27" y="610"/>
                    </a:cubicBezTo>
                    <a:cubicBezTo>
                      <a:pt x="30" y="616"/>
                      <a:pt x="33" y="622"/>
                      <a:pt x="36" y="630"/>
                    </a:cubicBezTo>
                    <a:cubicBezTo>
                      <a:pt x="41" y="639"/>
                      <a:pt x="45" y="645"/>
                      <a:pt x="51" y="654"/>
                    </a:cubicBezTo>
                    <a:cubicBezTo>
                      <a:pt x="55" y="660"/>
                      <a:pt x="59" y="668"/>
                      <a:pt x="64" y="674"/>
                    </a:cubicBezTo>
                    <a:cubicBezTo>
                      <a:pt x="68" y="683"/>
                      <a:pt x="76" y="691"/>
                      <a:pt x="84" y="699"/>
                    </a:cubicBezTo>
                    <a:cubicBezTo>
                      <a:pt x="88" y="705"/>
                      <a:pt x="93" y="713"/>
                      <a:pt x="98" y="719"/>
                    </a:cubicBezTo>
                    <a:cubicBezTo>
                      <a:pt x="105" y="727"/>
                      <a:pt x="115" y="736"/>
                      <a:pt x="124" y="743"/>
                    </a:cubicBezTo>
                    <a:cubicBezTo>
                      <a:pt x="130" y="750"/>
                      <a:pt x="135" y="754"/>
                      <a:pt x="141" y="760"/>
                    </a:cubicBezTo>
                    <a:cubicBezTo>
                      <a:pt x="151" y="768"/>
                      <a:pt x="162" y="776"/>
                      <a:pt x="173" y="785"/>
                    </a:cubicBezTo>
                    <a:cubicBezTo>
                      <a:pt x="179" y="790"/>
                      <a:pt x="185" y="794"/>
                      <a:pt x="193" y="799"/>
                    </a:cubicBezTo>
                    <a:cubicBezTo>
                      <a:pt x="210" y="813"/>
                      <a:pt x="230" y="825"/>
                      <a:pt x="250" y="837"/>
                    </a:cubicBezTo>
                    <a:cubicBezTo>
                      <a:pt x="416" y="933"/>
                      <a:pt x="633" y="980"/>
                      <a:pt x="848" y="980"/>
                    </a:cubicBezTo>
                    <a:cubicBezTo>
                      <a:pt x="1064" y="980"/>
                      <a:pt x="1282" y="933"/>
                      <a:pt x="1447" y="837"/>
                    </a:cubicBezTo>
                    <a:cubicBezTo>
                      <a:pt x="1467" y="825"/>
                      <a:pt x="1487" y="813"/>
                      <a:pt x="1504" y="799"/>
                    </a:cubicBezTo>
                    <a:cubicBezTo>
                      <a:pt x="1508" y="796"/>
                      <a:pt x="1513" y="793"/>
                      <a:pt x="1517" y="790"/>
                    </a:cubicBezTo>
                    <a:cubicBezTo>
                      <a:pt x="1530" y="780"/>
                      <a:pt x="1544" y="770"/>
                      <a:pt x="1554" y="760"/>
                    </a:cubicBezTo>
                    <a:cubicBezTo>
                      <a:pt x="1559" y="756"/>
                      <a:pt x="1564" y="751"/>
                      <a:pt x="1568" y="747"/>
                    </a:cubicBezTo>
                    <a:cubicBezTo>
                      <a:pt x="1579" y="737"/>
                      <a:pt x="1588" y="728"/>
                      <a:pt x="1597" y="719"/>
                    </a:cubicBezTo>
                    <a:cubicBezTo>
                      <a:pt x="1602" y="713"/>
                      <a:pt x="1605" y="708"/>
                      <a:pt x="1610" y="703"/>
                    </a:cubicBezTo>
                    <a:cubicBezTo>
                      <a:pt x="1617" y="694"/>
                      <a:pt x="1625" y="683"/>
                      <a:pt x="1631" y="676"/>
                    </a:cubicBezTo>
                    <a:cubicBezTo>
                      <a:pt x="1636" y="670"/>
                      <a:pt x="1639" y="662"/>
                      <a:pt x="1644" y="656"/>
                    </a:cubicBezTo>
                    <a:cubicBezTo>
                      <a:pt x="1648" y="648"/>
                      <a:pt x="1654" y="639"/>
                      <a:pt x="1659" y="631"/>
                    </a:cubicBezTo>
                    <a:cubicBezTo>
                      <a:pt x="1662" y="623"/>
                      <a:pt x="1664" y="617"/>
                      <a:pt x="1667" y="610"/>
                    </a:cubicBezTo>
                    <a:cubicBezTo>
                      <a:pt x="1671" y="602"/>
                      <a:pt x="1674" y="594"/>
                      <a:pt x="1677" y="585"/>
                    </a:cubicBezTo>
                    <a:cubicBezTo>
                      <a:pt x="1679" y="577"/>
                      <a:pt x="1680" y="571"/>
                      <a:pt x="1684" y="564"/>
                    </a:cubicBezTo>
                    <a:cubicBezTo>
                      <a:pt x="1685" y="556"/>
                      <a:pt x="1688" y="547"/>
                      <a:pt x="1690" y="539"/>
                    </a:cubicBezTo>
                    <a:cubicBezTo>
                      <a:pt x="1690" y="531"/>
                      <a:pt x="1690" y="524"/>
                      <a:pt x="1691" y="517"/>
                    </a:cubicBezTo>
                    <a:cubicBezTo>
                      <a:pt x="1702" y="384"/>
                      <a:pt x="1620" y="247"/>
                      <a:pt x="1444" y="144"/>
                    </a:cubicBezTo>
                    <a:cubicBezTo>
                      <a:pt x="1277" y="48"/>
                      <a:pt x="1062" y="1"/>
                      <a:pt x="845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68"/>
              <p:cNvSpPr/>
              <p:nvPr/>
            </p:nvSpPr>
            <p:spPr>
              <a:xfrm>
                <a:off x="640914" y="2328071"/>
                <a:ext cx="105027" cy="80365"/>
              </a:xfrm>
              <a:custGeom>
                <a:rect b="b" l="l" r="r" t="t"/>
                <a:pathLst>
                  <a:path extrusionOk="0" h="1147" w="1499">
                    <a:moveTo>
                      <a:pt x="0" y="0"/>
                    </a:moveTo>
                    <a:lnTo>
                      <a:pt x="0" y="100"/>
                    </a:lnTo>
                    <a:lnTo>
                      <a:pt x="1499" y="1146"/>
                    </a:lnTo>
                    <a:lnTo>
                      <a:pt x="1499" y="10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68"/>
              <p:cNvSpPr/>
              <p:nvPr/>
            </p:nvSpPr>
            <p:spPr>
              <a:xfrm>
                <a:off x="745872" y="2401219"/>
                <a:ext cx="180698" cy="101174"/>
              </a:xfrm>
              <a:custGeom>
                <a:rect b="b" l="l" r="r" t="t"/>
                <a:pathLst>
                  <a:path extrusionOk="0" h="1444" w="2579">
                    <a:moveTo>
                      <a:pt x="1" y="1"/>
                    </a:moveTo>
                    <a:lnTo>
                      <a:pt x="1" y="102"/>
                    </a:lnTo>
                    <a:cubicBezTo>
                      <a:pt x="742" y="620"/>
                      <a:pt x="1611" y="1071"/>
                      <a:pt x="2579" y="1443"/>
                    </a:cubicBezTo>
                    <a:lnTo>
                      <a:pt x="2577" y="1342"/>
                    </a:lnTo>
                    <a:cubicBezTo>
                      <a:pt x="1611" y="971"/>
                      <a:pt x="742" y="519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68"/>
              <p:cNvSpPr/>
              <p:nvPr/>
            </p:nvSpPr>
            <p:spPr>
              <a:xfrm>
                <a:off x="640914" y="2323587"/>
                <a:ext cx="299668" cy="174182"/>
              </a:xfrm>
              <a:custGeom>
                <a:rect b="b" l="l" r="r" t="t"/>
                <a:pathLst>
                  <a:path extrusionOk="0" h="2486" w="4277">
                    <a:moveTo>
                      <a:pt x="4075" y="2450"/>
                    </a:moveTo>
                    <a:cubicBezTo>
                      <a:pt x="3109" y="2079"/>
                      <a:pt x="2240" y="1627"/>
                      <a:pt x="1499" y="1109"/>
                    </a:cubicBezTo>
                    <a:lnTo>
                      <a:pt x="0" y="64"/>
                    </a:lnTo>
                    <a:lnTo>
                      <a:pt x="111" y="1"/>
                    </a:lnTo>
                    <a:lnTo>
                      <a:pt x="1909" y="872"/>
                    </a:lnTo>
                    <a:cubicBezTo>
                      <a:pt x="2803" y="1302"/>
                      <a:pt x="3577" y="1807"/>
                      <a:pt x="4217" y="2368"/>
                    </a:cubicBezTo>
                    <a:lnTo>
                      <a:pt x="4277" y="2422"/>
                    </a:lnTo>
                    <a:lnTo>
                      <a:pt x="4167" y="2485"/>
                    </a:ln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68"/>
              <p:cNvSpPr/>
              <p:nvPr/>
            </p:nvSpPr>
            <p:spPr>
              <a:xfrm>
                <a:off x="921246" y="2482285"/>
                <a:ext cx="54581" cy="123104"/>
              </a:xfrm>
              <a:custGeom>
                <a:rect b="b" l="l" r="r" t="t"/>
                <a:pathLst>
                  <a:path extrusionOk="0" h="1757" w="779">
                    <a:moveTo>
                      <a:pt x="2" y="23"/>
                    </a:moveTo>
                    <a:cubicBezTo>
                      <a:pt x="2" y="26"/>
                      <a:pt x="3" y="31"/>
                      <a:pt x="5" y="34"/>
                    </a:cubicBezTo>
                    <a:cubicBezTo>
                      <a:pt x="5" y="39"/>
                      <a:pt x="6" y="42"/>
                      <a:pt x="6" y="45"/>
                    </a:cubicBezTo>
                    <a:cubicBezTo>
                      <a:pt x="8" y="49"/>
                      <a:pt x="11" y="53"/>
                      <a:pt x="11" y="56"/>
                    </a:cubicBezTo>
                    <a:cubicBezTo>
                      <a:pt x="13" y="59"/>
                      <a:pt x="14" y="63"/>
                      <a:pt x="16" y="65"/>
                    </a:cubicBezTo>
                    <a:cubicBezTo>
                      <a:pt x="17" y="69"/>
                      <a:pt x="20" y="73"/>
                      <a:pt x="22" y="77"/>
                    </a:cubicBezTo>
                    <a:cubicBezTo>
                      <a:pt x="25" y="80"/>
                      <a:pt x="26" y="83"/>
                      <a:pt x="28" y="86"/>
                    </a:cubicBezTo>
                    <a:cubicBezTo>
                      <a:pt x="31" y="89"/>
                      <a:pt x="34" y="94"/>
                      <a:pt x="39" y="99"/>
                    </a:cubicBezTo>
                    <a:cubicBezTo>
                      <a:pt x="40" y="102"/>
                      <a:pt x="42" y="103"/>
                      <a:pt x="45" y="106"/>
                    </a:cubicBezTo>
                    <a:cubicBezTo>
                      <a:pt x="48" y="109"/>
                      <a:pt x="53" y="114"/>
                      <a:pt x="57" y="119"/>
                    </a:cubicBezTo>
                    <a:cubicBezTo>
                      <a:pt x="59" y="120"/>
                      <a:pt x="62" y="123"/>
                      <a:pt x="63" y="125"/>
                    </a:cubicBezTo>
                    <a:cubicBezTo>
                      <a:pt x="68" y="129"/>
                      <a:pt x="74" y="134"/>
                      <a:pt x="80" y="139"/>
                    </a:cubicBezTo>
                    <a:cubicBezTo>
                      <a:pt x="83" y="140"/>
                      <a:pt x="85" y="142"/>
                      <a:pt x="86" y="143"/>
                    </a:cubicBezTo>
                    <a:cubicBezTo>
                      <a:pt x="96" y="149"/>
                      <a:pt x="103" y="154"/>
                      <a:pt x="113" y="160"/>
                    </a:cubicBezTo>
                    <a:cubicBezTo>
                      <a:pt x="263" y="248"/>
                      <a:pt x="509" y="248"/>
                      <a:pt x="662" y="160"/>
                    </a:cubicBezTo>
                    <a:cubicBezTo>
                      <a:pt x="671" y="154"/>
                      <a:pt x="680" y="149"/>
                      <a:pt x="688" y="143"/>
                    </a:cubicBezTo>
                    <a:cubicBezTo>
                      <a:pt x="691" y="140"/>
                      <a:pt x="694" y="139"/>
                      <a:pt x="697" y="136"/>
                    </a:cubicBezTo>
                    <a:cubicBezTo>
                      <a:pt x="702" y="133"/>
                      <a:pt x="706" y="129"/>
                      <a:pt x="711" y="125"/>
                    </a:cubicBezTo>
                    <a:cubicBezTo>
                      <a:pt x="714" y="122"/>
                      <a:pt x="717" y="120"/>
                      <a:pt x="719" y="117"/>
                    </a:cubicBezTo>
                    <a:cubicBezTo>
                      <a:pt x="723" y="114"/>
                      <a:pt x="728" y="109"/>
                      <a:pt x="731" y="106"/>
                    </a:cubicBezTo>
                    <a:cubicBezTo>
                      <a:pt x="734" y="103"/>
                      <a:pt x="736" y="100"/>
                      <a:pt x="737" y="97"/>
                    </a:cubicBezTo>
                    <a:cubicBezTo>
                      <a:pt x="742" y="94"/>
                      <a:pt x="745" y="89"/>
                      <a:pt x="746" y="85"/>
                    </a:cubicBezTo>
                    <a:cubicBezTo>
                      <a:pt x="749" y="83"/>
                      <a:pt x="751" y="79"/>
                      <a:pt x="752" y="77"/>
                    </a:cubicBezTo>
                    <a:cubicBezTo>
                      <a:pt x="754" y="73"/>
                      <a:pt x="757" y="69"/>
                      <a:pt x="759" y="65"/>
                    </a:cubicBezTo>
                    <a:cubicBezTo>
                      <a:pt x="762" y="62"/>
                      <a:pt x="762" y="59"/>
                      <a:pt x="763" y="56"/>
                    </a:cubicBezTo>
                    <a:cubicBezTo>
                      <a:pt x="765" y="53"/>
                      <a:pt x="768" y="48"/>
                      <a:pt x="768" y="43"/>
                    </a:cubicBezTo>
                    <a:cubicBezTo>
                      <a:pt x="769" y="42"/>
                      <a:pt x="769" y="37"/>
                      <a:pt x="771" y="34"/>
                    </a:cubicBezTo>
                    <a:cubicBezTo>
                      <a:pt x="772" y="31"/>
                      <a:pt x="772" y="26"/>
                      <a:pt x="774" y="22"/>
                    </a:cubicBezTo>
                    <a:cubicBezTo>
                      <a:pt x="774" y="19"/>
                      <a:pt x="774" y="16"/>
                      <a:pt x="774" y="13"/>
                    </a:cubicBezTo>
                    <a:cubicBezTo>
                      <a:pt x="776" y="9"/>
                      <a:pt x="776" y="5"/>
                      <a:pt x="776" y="2"/>
                    </a:cubicBezTo>
                    <a:lnTo>
                      <a:pt x="776" y="0"/>
                    </a:lnTo>
                    <a:lnTo>
                      <a:pt x="777" y="1509"/>
                    </a:lnTo>
                    <a:cubicBezTo>
                      <a:pt x="779" y="1568"/>
                      <a:pt x="740" y="1626"/>
                      <a:pt x="665" y="1669"/>
                    </a:cubicBezTo>
                    <a:cubicBezTo>
                      <a:pt x="512" y="1757"/>
                      <a:pt x="266" y="1757"/>
                      <a:pt x="116" y="1669"/>
                    </a:cubicBezTo>
                    <a:cubicBezTo>
                      <a:pt x="40" y="1626"/>
                      <a:pt x="3" y="1569"/>
                      <a:pt x="3" y="1511"/>
                    </a:cubicBezTo>
                    <a:lnTo>
                      <a:pt x="0" y="3"/>
                    </a:lnTo>
                    <a:cubicBezTo>
                      <a:pt x="0" y="6"/>
                      <a:pt x="2" y="9"/>
                      <a:pt x="2" y="14"/>
                    </a:cubicBezTo>
                    <a:cubicBezTo>
                      <a:pt x="2" y="17"/>
                      <a:pt x="2" y="20"/>
                      <a:pt x="2" y="23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68"/>
              <p:cNvSpPr/>
              <p:nvPr/>
            </p:nvSpPr>
            <p:spPr>
              <a:xfrm>
                <a:off x="920825" y="2466590"/>
                <a:ext cx="54791" cy="31529"/>
              </a:xfrm>
              <a:custGeom>
                <a:rect b="b" l="l" r="r" t="t"/>
                <a:pathLst>
                  <a:path extrusionOk="0" h="450" w="782">
                    <a:moveTo>
                      <a:pt x="393" y="0"/>
                    </a:moveTo>
                    <a:cubicBezTo>
                      <a:pt x="294" y="0"/>
                      <a:pt x="195" y="22"/>
                      <a:pt x="120" y="66"/>
                    </a:cubicBezTo>
                    <a:cubicBezTo>
                      <a:pt x="39" y="113"/>
                      <a:pt x="0" y="177"/>
                      <a:pt x="6" y="238"/>
                    </a:cubicBezTo>
                    <a:cubicBezTo>
                      <a:pt x="6" y="241"/>
                      <a:pt x="6" y="244"/>
                      <a:pt x="8" y="247"/>
                    </a:cubicBezTo>
                    <a:cubicBezTo>
                      <a:pt x="8" y="250"/>
                      <a:pt x="9" y="255"/>
                      <a:pt x="9" y="258"/>
                    </a:cubicBezTo>
                    <a:cubicBezTo>
                      <a:pt x="11" y="261"/>
                      <a:pt x="11" y="264"/>
                      <a:pt x="12" y="267"/>
                    </a:cubicBezTo>
                    <a:cubicBezTo>
                      <a:pt x="14" y="272"/>
                      <a:pt x="15" y="277"/>
                      <a:pt x="17" y="280"/>
                    </a:cubicBezTo>
                    <a:cubicBezTo>
                      <a:pt x="19" y="283"/>
                      <a:pt x="20" y="286"/>
                      <a:pt x="22" y="289"/>
                    </a:cubicBezTo>
                    <a:cubicBezTo>
                      <a:pt x="23" y="293"/>
                      <a:pt x="26" y="297"/>
                      <a:pt x="28" y="301"/>
                    </a:cubicBezTo>
                    <a:cubicBezTo>
                      <a:pt x="29" y="304"/>
                      <a:pt x="32" y="307"/>
                      <a:pt x="34" y="310"/>
                    </a:cubicBezTo>
                    <a:cubicBezTo>
                      <a:pt x="37" y="313"/>
                      <a:pt x="40" y="318"/>
                      <a:pt x="43" y="323"/>
                    </a:cubicBezTo>
                    <a:cubicBezTo>
                      <a:pt x="45" y="324"/>
                      <a:pt x="48" y="327"/>
                      <a:pt x="49" y="330"/>
                    </a:cubicBezTo>
                    <a:cubicBezTo>
                      <a:pt x="54" y="333"/>
                      <a:pt x="59" y="338"/>
                      <a:pt x="63" y="343"/>
                    </a:cubicBezTo>
                    <a:cubicBezTo>
                      <a:pt x="65" y="344"/>
                      <a:pt x="66" y="347"/>
                      <a:pt x="69" y="349"/>
                    </a:cubicBezTo>
                    <a:cubicBezTo>
                      <a:pt x="74" y="353"/>
                      <a:pt x="80" y="358"/>
                      <a:pt x="86" y="363"/>
                    </a:cubicBezTo>
                    <a:cubicBezTo>
                      <a:pt x="88" y="364"/>
                      <a:pt x="91" y="366"/>
                      <a:pt x="92" y="367"/>
                    </a:cubicBezTo>
                    <a:cubicBezTo>
                      <a:pt x="100" y="373"/>
                      <a:pt x="109" y="378"/>
                      <a:pt x="119" y="384"/>
                    </a:cubicBezTo>
                    <a:cubicBezTo>
                      <a:pt x="194" y="428"/>
                      <a:pt x="293" y="450"/>
                      <a:pt x="392" y="450"/>
                    </a:cubicBezTo>
                    <a:cubicBezTo>
                      <a:pt x="492" y="450"/>
                      <a:pt x="591" y="428"/>
                      <a:pt x="666" y="384"/>
                    </a:cubicBezTo>
                    <a:cubicBezTo>
                      <a:pt x="677" y="378"/>
                      <a:pt x="685" y="373"/>
                      <a:pt x="694" y="367"/>
                    </a:cubicBezTo>
                    <a:cubicBezTo>
                      <a:pt x="697" y="364"/>
                      <a:pt x="698" y="363"/>
                      <a:pt x="702" y="360"/>
                    </a:cubicBezTo>
                    <a:cubicBezTo>
                      <a:pt x="708" y="357"/>
                      <a:pt x="712" y="353"/>
                      <a:pt x="717" y="349"/>
                    </a:cubicBezTo>
                    <a:cubicBezTo>
                      <a:pt x="720" y="346"/>
                      <a:pt x="723" y="344"/>
                      <a:pt x="725" y="341"/>
                    </a:cubicBezTo>
                    <a:cubicBezTo>
                      <a:pt x="728" y="338"/>
                      <a:pt x="732" y="333"/>
                      <a:pt x="737" y="330"/>
                    </a:cubicBezTo>
                    <a:cubicBezTo>
                      <a:pt x="738" y="327"/>
                      <a:pt x="742" y="324"/>
                      <a:pt x="743" y="321"/>
                    </a:cubicBezTo>
                    <a:cubicBezTo>
                      <a:pt x="746" y="318"/>
                      <a:pt x="749" y="313"/>
                      <a:pt x="752" y="309"/>
                    </a:cubicBezTo>
                    <a:cubicBezTo>
                      <a:pt x="755" y="307"/>
                      <a:pt x="757" y="303"/>
                      <a:pt x="758" y="301"/>
                    </a:cubicBezTo>
                    <a:cubicBezTo>
                      <a:pt x="760" y="297"/>
                      <a:pt x="763" y="293"/>
                      <a:pt x="765" y="289"/>
                    </a:cubicBezTo>
                    <a:cubicBezTo>
                      <a:pt x="766" y="286"/>
                      <a:pt x="768" y="283"/>
                      <a:pt x="768" y="280"/>
                    </a:cubicBezTo>
                    <a:cubicBezTo>
                      <a:pt x="771" y="275"/>
                      <a:pt x="772" y="272"/>
                      <a:pt x="774" y="267"/>
                    </a:cubicBezTo>
                    <a:cubicBezTo>
                      <a:pt x="775" y="264"/>
                      <a:pt x="775" y="261"/>
                      <a:pt x="777" y="258"/>
                    </a:cubicBezTo>
                    <a:cubicBezTo>
                      <a:pt x="777" y="255"/>
                      <a:pt x="778" y="250"/>
                      <a:pt x="780" y="246"/>
                    </a:cubicBezTo>
                    <a:cubicBezTo>
                      <a:pt x="780" y="243"/>
                      <a:pt x="780" y="240"/>
                      <a:pt x="780" y="237"/>
                    </a:cubicBezTo>
                    <a:cubicBezTo>
                      <a:pt x="780" y="232"/>
                      <a:pt x="782" y="229"/>
                      <a:pt x="782" y="224"/>
                    </a:cubicBezTo>
                    <a:cubicBezTo>
                      <a:pt x="782" y="167"/>
                      <a:pt x="745" y="110"/>
                      <a:pt x="669" y="67"/>
                    </a:cubicBezTo>
                    <a:cubicBezTo>
                      <a:pt x="593" y="23"/>
                      <a:pt x="493" y="0"/>
                      <a:pt x="393" y="0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68"/>
              <p:cNvSpPr/>
              <p:nvPr/>
            </p:nvSpPr>
            <p:spPr>
              <a:xfrm>
                <a:off x="923908" y="2469112"/>
                <a:ext cx="48695" cy="26485"/>
              </a:xfrm>
              <a:custGeom>
                <a:rect b="b" l="l" r="r" t="t"/>
                <a:pathLst>
                  <a:path extrusionOk="0" h="378" w="695">
                    <a:moveTo>
                      <a:pt x="351" y="1"/>
                    </a:moveTo>
                    <a:cubicBezTo>
                      <a:pt x="263" y="1"/>
                      <a:pt x="175" y="19"/>
                      <a:pt x="107" y="56"/>
                    </a:cubicBezTo>
                    <a:cubicBezTo>
                      <a:pt x="35" y="96"/>
                      <a:pt x="1" y="148"/>
                      <a:pt x="5" y="199"/>
                    </a:cubicBezTo>
                    <a:cubicBezTo>
                      <a:pt x="5" y="202"/>
                      <a:pt x="5" y="205"/>
                      <a:pt x="5" y="208"/>
                    </a:cubicBezTo>
                    <a:cubicBezTo>
                      <a:pt x="7" y="210"/>
                      <a:pt x="8" y="214"/>
                      <a:pt x="8" y="217"/>
                    </a:cubicBezTo>
                    <a:cubicBezTo>
                      <a:pt x="10" y="219"/>
                      <a:pt x="10" y="222"/>
                      <a:pt x="10" y="225"/>
                    </a:cubicBezTo>
                    <a:cubicBezTo>
                      <a:pt x="13" y="228"/>
                      <a:pt x="13" y="231"/>
                      <a:pt x="15" y="234"/>
                    </a:cubicBezTo>
                    <a:cubicBezTo>
                      <a:pt x="16" y="237"/>
                      <a:pt x="18" y="241"/>
                      <a:pt x="19" y="242"/>
                    </a:cubicBezTo>
                    <a:cubicBezTo>
                      <a:pt x="21" y="247"/>
                      <a:pt x="22" y="250"/>
                      <a:pt x="25" y="253"/>
                    </a:cubicBezTo>
                    <a:cubicBezTo>
                      <a:pt x="27" y="254"/>
                      <a:pt x="28" y="257"/>
                      <a:pt x="30" y="261"/>
                    </a:cubicBezTo>
                    <a:cubicBezTo>
                      <a:pt x="31" y="264"/>
                      <a:pt x="36" y="267"/>
                      <a:pt x="39" y="271"/>
                    </a:cubicBezTo>
                    <a:cubicBezTo>
                      <a:pt x="41" y="273"/>
                      <a:pt x="42" y="274"/>
                      <a:pt x="44" y="277"/>
                    </a:cubicBezTo>
                    <a:cubicBezTo>
                      <a:pt x="47" y="281"/>
                      <a:pt x="51" y="284"/>
                      <a:pt x="55" y="287"/>
                    </a:cubicBezTo>
                    <a:cubicBezTo>
                      <a:pt x="58" y="288"/>
                      <a:pt x="59" y="291"/>
                      <a:pt x="61" y="293"/>
                    </a:cubicBezTo>
                    <a:cubicBezTo>
                      <a:pt x="65" y="297"/>
                      <a:pt x="70" y="301"/>
                      <a:pt x="76" y="304"/>
                    </a:cubicBezTo>
                    <a:cubicBezTo>
                      <a:pt x="78" y="305"/>
                      <a:pt x="79" y="307"/>
                      <a:pt x="82" y="308"/>
                    </a:cubicBezTo>
                    <a:cubicBezTo>
                      <a:pt x="88" y="313"/>
                      <a:pt x="98" y="317"/>
                      <a:pt x="105" y="322"/>
                    </a:cubicBezTo>
                    <a:cubicBezTo>
                      <a:pt x="172" y="359"/>
                      <a:pt x="260" y="377"/>
                      <a:pt x="349" y="377"/>
                    </a:cubicBezTo>
                    <a:cubicBezTo>
                      <a:pt x="437" y="377"/>
                      <a:pt x="525" y="359"/>
                      <a:pt x="593" y="322"/>
                    </a:cubicBezTo>
                    <a:cubicBezTo>
                      <a:pt x="602" y="317"/>
                      <a:pt x="610" y="313"/>
                      <a:pt x="618" y="308"/>
                    </a:cubicBezTo>
                    <a:cubicBezTo>
                      <a:pt x="621" y="305"/>
                      <a:pt x="622" y="304"/>
                      <a:pt x="625" y="302"/>
                    </a:cubicBezTo>
                    <a:cubicBezTo>
                      <a:pt x="630" y="299"/>
                      <a:pt x="634" y="296"/>
                      <a:pt x="639" y="293"/>
                    </a:cubicBezTo>
                    <a:cubicBezTo>
                      <a:pt x="641" y="291"/>
                      <a:pt x="642" y="288"/>
                      <a:pt x="645" y="287"/>
                    </a:cubicBezTo>
                    <a:cubicBezTo>
                      <a:pt x="648" y="282"/>
                      <a:pt x="653" y="279"/>
                      <a:pt x="656" y="277"/>
                    </a:cubicBezTo>
                    <a:cubicBezTo>
                      <a:pt x="658" y="274"/>
                      <a:pt x="659" y="271"/>
                      <a:pt x="662" y="270"/>
                    </a:cubicBezTo>
                    <a:cubicBezTo>
                      <a:pt x="665" y="267"/>
                      <a:pt x="667" y="262"/>
                      <a:pt x="670" y="261"/>
                    </a:cubicBezTo>
                    <a:cubicBezTo>
                      <a:pt x="671" y="257"/>
                      <a:pt x="673" y="254"/>
                      <a:pt x="674" y="253"/>
                    </a:cubicBezTo>
                    <a:cubicBezTo>
                      <a:pt x="676" y="248"/>
                      <a:pt x="679" y="247"/>
                      <a:pt x="681" y="244"/>
                    </a:cubicBezTo>
                    <a:cubicBezTo>
                      <a:pt x="682" y="241"/>
                      <a:pt x="684" y="237"/>
                      <a:pt x="684" y="234"/>
                    </a:cubicBezTo>
                    <a:cubicBezTo>
                      <a:pt x="685" y="231"/>
                      <a:pt x="688" y="228"/>
                      <a:pt x="688" y="225"/>
                    </a:cubicBezTo>
                    <a:cubicBezTo>
                      <a:pt x="690" y="222"/>
                      <a:pt x="690" y="219"/>
                      <a:pt x="691" y="217"/>
                    </a:cubicBezTo>
                    <a:cubicBezTo>
                      <a:pt x="691" y="214"/>
                      <a:pt x="693" y="210"/>
                      <a:pt x="693" y="207"/>
                    </a:cubicBezTo>
                    <a:cubicBezTo>
                      <a:pt x="694" y="204"/>
                      <a:pt x="694" y="202"/>
                      <a:pt x="694" y="199"/>
                    </a:cubicBezTo>
                    <a:cubicBezTo>
                      <a:pt x="694" y="196"/>
                      <a:pt x="694" y="191"/>
                      <a:pt x="694" y="188"/>
                    </a:cubicBezTo>
                    <a:cubicBezTo>
                      <a:pt x="694" y="141"/>
                      <a:pt x="662" y="93"/>
                      <a:pt x="594" y="56"/>
                    </a:cubicBezTo>
                    <a:cubicBezTo>
                      <a:pt x="528" y="19"/>
                      <a:pt x="439" y="1"/>
                      <a:pt x="351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68"/>
              <p:cNvSpPr/>
              <p:nvPr/>
            </p:nvSpPr>
            <p:spPr>
              <a:xfrm>
                <a:off x="937641" y="2476609"/>
                <a:ext cx="21510" cy="11631"/>
              </a:xfrm>
              <a:custGeom>
                <a:rect b="b" l="l" r="r" t="t"/>
                <a:pathLst>
                  <a:path extrusionOk="0" h="166" w="307">
                    <a:moveTo>
                      <a:pt x="154" y="0"/>
                    </a:moveTo>
                    <a:cubicBezTo>
                      <a:pt x="115" y="0"/>
                      <a:pt x="76" y="8"/>
                      <a:pt x="46" y="24"/>
                    </a:cubicBezTo>
                    <a:cubicBezTo>
                      <a:pt x="14" y="41"/>
                      <a:pt x="0" y="64"/>
                      <a:pt x="0" y="87"/>
                    </a:cubicBezTo>
                    <a:cubicBezTo>
                      <a:pt x="0" y="89"/>
                      <a:pt x="0" y="90"/>
                      <a:pt x="2" y="90"/>
                    </a:cubicBezTo>
                    <a:cubicBezTo>
                      <a:pt x="2" y="92"/>
                      <a:pt x="2" y="94"/>
                      <a:pt x="3" y="95"/>
                    </a:cubicBezTo>
                    <a:cubicBezTo>
                      <a:pt x="3" y="97"/>
                      <a:pt x="3" y="97"/>
                      <a:pt x="3" y="98"/>
                    </a:cubicBezTo>
                    <a:cubicBezTo>
                      <a:pt x="3" y="100"/>
                      <a:pt x="5" y="101"/>
                      <a:pt x="5" y="103"/>
                    </a:cubicBezTo>
                    <a:cubicBezTo>
                      <a:pt x="6" y="104"/>
                      <a:pt x="6" y="106"/>
                      <a:pt x="6" y="106"/>
                    </a:cubicBezTo>
                    <a:cubicBezTo>
                      <a:pt x="8" y="107"/>
                      <a:pt x="9" y="109"/>
                      <a:pt x="9" y="110"/>
                    </a:cubicBezTo>
                    <a:cubicBezTo>
                      <a:pt x="11" y="112"/>
                      <a:pt x="11" y="112"/>
                      <a:pt x="12" y="114"/>
                    </a:cubicBezTo>
                    <a:cubicBezTo>
                      <a:pt x="12" y="115"/>
                      <a:pt x="14" y="118"/>
                      <a:pt x="15" y="118"/>
                    </a:cubicBezTo>
                    <a:cubicBezTo>
                      <a:pt x="17" y="120"/>
                      <a:pt x="17" y="121"/>
                      <a:pt x="17" y="121"/>
                    </a:cubicBezTo>
                    <a:cubicBezTo>
                      <a:pt x="19" y="123"/>
                      <a:pt x="22" y="124"/>
                      <a:pt x="23" y="126"/>
                    </a:cubicBezTo>
                    <a:cubicBezTo>
                      <a:pt x="25" y="127"/>
                      <a:pt x="25" y="127"/>
                      <a:pt x="26" y="129"/>
                    </a:cubicBezTo>
                    <a:cubicBezTo>
                      <a:pt x="28" y="130"/>
                      <a:pt x="29" y="132"/>
                      <a:pt x="32" y="134"/>
                    </a:cubicBezTo>
                    <a:cubicBezTo>
                      <a:pt x="34" y="134"/>
                      <a:pt x="34" y="135"/>
                      <a:pt x="35" y="135"/>
                    </a:cubicBezTo>
                    <a:cubicBezTo>
                      <a:pt x="39" y="137"/>
                      <a:pt x="42" y="140"/>
                      <a:pt x="45" y="141"/>
                    </a:cubicBezTo>
                    <a:cubicBezTo>
                      <a:pt x="75" y="157"/>
                      <a:pt x="114" y="165"/>
                      <a:pt x="153" y="165"/>
                    </a:cubicBezTo>
                    <a:cubicBezTo>
                      <a:pt x="192" y="165"/>
                      <a:pt x="232" y="157"/>
                      <a:pt x="262" y="141"/>
                    </a:cubicBezTo>
                    <a:cubicBezTo>
                      <a:pt x="265" y="140"/>
                      <a:pt x="269" y="137"/>
                      <a:pt x="272" y="135"/>
                    </a:cubicBezTo>
                    <a:cubicBezTo>
                      <a:pt x="274" y="135"/>
                      <a:pt x="274" y="134"/>
                      <a:pt x="275" y="132"/>
                    </a:cubicBezTo>
                    <a:cubicBezTo>
                      <a:pt x="277" y="130"/>
                      <a:pt x="278" y="130"/>
                      <a:pt x="282" y="129"/>
                    </a:cubicBezTo>
                    <a:cubicBezTo>
                      <a:pt x="282" y="127"/>
                      <a:pt x="283" y="126"/>
                      <a:pt x="285" y="126"/>
                    </a:cubicBezTo>
                    <a:cubicBezTo>
                      <a:pt x="286" y="124"/>
                      <a:pt x="288" y="123"/>
                      <a:pt x="289" y="121"/>
                    </a:cubicBezTo>
                    <a:cubicBezTo>
                      <a:pt x="289" y="120"/>
                      <a:pt x="291" y="120"/>
                      <a:pt x="291" y="118"/>
                    </a:cubicBezTo>
                    <a:cubicBezTo>
                      <a:pt x="292" y="117"/>
                      <a:pt x="294" y="115"/>
                      <a:pt x="295" y="114"/>
                    </a:cubicBezTo>
                    <a:cubicBezTo>
                      <a:pt x="295" y="112"/>
                      <a:pt x="297" y="112"/>
                      <a:pt x="297" y="110"/>
                    </a:cubicBezTo>
                    <a:cubicBezTo>
                      <a:pt x="298" y="109"/>
                      <a:pt x="298" y="107"/>
                      <a:pt x="300" y="106"/>
                    </a:cubicBezTo>
                    <a:cubicBezTo>
                      <a:pt x="300" y="106"/>
                      <a:pt x="302" y="104"/>
                      <a:pt x="302" y="103"/>
                    </a:cubicBezTo>
                    <a:cubicBezTo>
                      <a:pt x="302" y="101"/>
                      <a:pt x="303" y="100"/>
                      <a:pt x="305" y="98"/>
                    </a:cubicBezTo>
                    <a:cubicBezTo>
                      <a:pt x="305" y="97"/>
                      <a:pt x="305" y="97"/>
                      <a:pt x="305" y="95"/>
                    </a:cubicBezTo>
                    <a:cubicBezTo>
                      <a:pt x="305" y="94"/>
                      <a:pt x="306" y="92"/>
                      <a:pt x="306" y="90"/>
                    </a:cubicBezTo>
                    <a:cubicBezTo>
                      <a:pt x="306" y="90"/>
                      <a:pt x="306" y="89"/>
                      <a:pt x="306" y="87"/>
                    </a:cubicBezTo>
                    <a:lnTo>
                      <a:pt x="306" y="83"/>
                    </a:lnTo>
                    <a:cubicBezTo>
                      <a:pt x="306" y="61"/>
                      <a:pt x="292" y="40"/>
                      <a:pt x="262" y="24"/>
                    </a:cubicBezTo>
                    <a:cubicBezTo>
                      <a:pt x="232" y="8"/>
                      <a:pt x="193" y="0"/>
                      <a:pt x="154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68"/>
              <p:cNvSpPr/>
              <p:nvPr/>
            </p:nvSpPr>
            <p:spPr>
              <a:xfrm>
                <a:off x="930635" y="2518158"/>
                <a:ext cx="51007" cy="59135"/>
              </a:xfrm>
              <a:custGeom>
                <a:rect b="b" l="l" r="r" t="t"/>
                <a:pathLst>
                  <a:path extrusionOk="0" h="844" w="728">
                    <a:moveTo>
                      <a:pt x="0" y="0"/>
                    </a:moveTo>
                    <a:lnTo>
                      <a:pt x="2" y="100"/>
                    </a:lnTo>
                    <a:lnTo>
                      <a:pt x="728" y="843"/>
                    </a:lnTo>
                    <a:lnTo>
                      <a:pt x="728" y="7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68"/>
              <p:cNvSpPr/>
              <p:nvPr/>
            </p:nvSpPr>
            <p:spPr>
              <a:xfrm>
                <a:off x="981572" y="2570076"/>
                <a:ext cx="39306" cy="31109"/>
              </a:xfrm>
              <a:custGeom>
                <a:rect b="b" l="l" r="r" t="t"/>
                <a:pathLst>
                  <a:path extrusionOk="0" h="444" w="561">
                    <a:moveTo>
                      <a:pt x="1" y="1"/>
                    </a:moveTo>
                    <a:lnTo>
                      <a:pt x="1" y="101"/>
                    </a:lnTo>
                    <a:cubicBezTo>
                      <a:pt x="151" y="233"/>
                      <a:pt x="341" y="350"/>
                      <a:pt x="561" y="444"/>
                    </a:cubicBezTo>
                    <a:lnTo>
                      <a:pt x="561" y="344"/>
                    </a:lnTo>
                    <a:cubicBezTo>
                      <a:pt x="341" y="249"/>
                      <a:pt x="151" y="133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68"/>
              <p:cNvSpPr/>
              <p:nvPr/>
            </p:nvSpPr>
            <p:spPr>
              <a:xfrm>
                <a:off x="1020809" y="2594109"/>
                <a:ext cx="209354" cy="96690"/>
              </a:xfrm>
              <a:custGeom>
                <a:rect b="b" l="l" r="r" t="t"/>
                <a:pathLst>
                  <a:path extrusionOk="0" h="1380" w="2988">
                    <a:moveTo>
                      <a:pt x="1" y="1"/>
                    </a:moveTo>
                    <a:lnTo>
                      <a:pt x="1" y="101"/>
                    </a:lnTo>
                    <a:lnTo>
                      <a:pt x="2988" y="1379"/>
                    </a:lnTo>
                    <a:lnTo>
                      <a:pt x="2988" y="127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68"/>
              <p:cNvSpPr/>
              <p:nvPr/>
            </p:nvSpPr>
            <p:spPr>
              <a:xfrm>
                <a:off x="1230094" y="2667607"/>
                <a:ext cx="27816" cy="23192"/>
              </a:xfrm>
              <a:custGeom>
                <a:rect b="b" l="l" r="r" t="t"/>
                <a:pathLst>
                  <a:path extrusionOk="0" h="331" w="397">
                    <a:moveTo>
                      <a:pt x="396" y="1"/>
                    </a:moveTo>
                    <a:lnTo>
                      <a:pt x="1" y="230"/>
                    </a:lnTo>
                    <a:lnTo>
                      <a:pt x="1" y="330"/>
                    </a:lnTo>
                    <a:lnTo>
                      <a:pt x="396" y="102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68"/>
              <p:cNvSpPr/>
              <p:nvPr/>
            </p:nvSpPr>
            <p:spPr>
              <a:xfrm>
                <a:off x="930635" y="2492374"/>
                <a:ext cx="327274" cy="191418"/>
              </a:xfrm>
              <a:custGeom>
                <a:rect b="b" l="l" r="r" t="t"/>
                <a:pathLst>
                  <a:path extrusionOk="0" h="2732" w="4671">
                    <a:moveTo>
                      <a:pt x="526" y="353"/>
                    </a:moveTo>
                    <a:cubicBezTo>
                      <a:pt x="602" y="308"/>
                      <a:pt x="640" y="250"/>
                      <a:pt x="640" y="193"/>
                    </a:cubicBezTo>
                    <a:lnTo>
                      <a:pt x="640" y="1"/>
                    </a:lnTo>
                    <a:lnTo>
                      <a:pt x="640" y="1"/>
                    </a:lnTo>
                    <a:lnTo>
                      <a:pt x="1883" y="442"/>
                    </a:lnTo>
                    <a:cubicBezTo>
                      <a:pt x="2112" y="530"/>
                      <a:pt x="2312" y="639"/>
                      <a:pt x="2475" y="768"/>
                    </a:cubicBezTo>
                    <a:lnTo>
                      <a:pt x="4670" y="2502"/>
                    </a:lnTo>
                    <a:lnTo>
                      <a:pt x="4275" y="2731"/>
                    </a:lnTo>
                    <a:lnTo>
                      <a:pt x="1288" y="1453"/>
                    </a:lnTo>
                    <a:cubicBezTo>
                      <a:pt x="1068" y="1359"/>
                      <a:pt x="878" y="1242"/>
                      <a:pt x="728" y="1110"/>
                    </a:cubicBezTo>
                    <a:lnTo>
                      <a:pt x="0" y="368"/>
                    </a:lnTo>
                    <a:lnTo>
                      <a:pt x="5" y="365"/>
                    </a:lnTo>
                    <a:cubicBezTo>
                      <a:pt x="157" y="439"/>
                      <a:pt x="382" y="436"/>
                      <a:pt x="526" y="35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68"/>
              <p:cNvSpPr/>
              <p:nvPr/>
            </p:nvSpPr>
            <p:spPr>
              <a:xfrm>
                <a:off x="937921" y="2648129"/>
                <a:ext cx="19898" cy="178105"/>
              </a:xfrm>
              <a:custGeom>
                <a:rect b="b" l="l" r="r" t="t"/>
                <a:pathLst>
                  <a:path extrusionOk="0" h="2542" w="284">
                    <a:moveTo>
                      <a:pt x="141" y="0"/>
                    </a:moveTo>
                    <a:cubicBezTo>
                      <a:pt x="140" y="0"/>
                      <a:pt x="139" y="1"/>
                      <a:pt x="138" y="1"/>
                    </a:cubicBezTo>
                    <a:cubicBezTo>
                      <a:pt x="62" y="1"/>
                      <a:pt x="1" y="51"/>
                      <a:pt x="1" y="113"/>
                    </a:cubicBezTo>
                    <a:lnTo>
                      <a:pt x="8" y="2542"/>
                    </a:lnTo>
                    <a:cubicBezTo>
                      <a:pt x="8" y="2480"/>
                      <a:pt x="70" y="2429"/>
                      <a:pt x="145" y="2429"/>
                    </a:cubicBezTo>
                    <a:cubicBezTo>
                      <a:pt x="222" y="2429"/>
                      <a:pt x="283" y="2478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2"/>
                      <a:pt x="216" y="0"/>
                      <a:pt x="141" y="0"/>
                    </a:cubicBezTo>
                    <a:close/>
                    <a:moveTo>
                      <a:pt x="284" y="2541"/>
                    </a:moveTo>
                    <a:lnTo>
                      <a:pt x="284" y="2542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6" name="Google Shape;1156;p68"/>
            <p:cNvGrpSpPr/>
            <p:nvPr/>
          </p:nvGrpSpPr>
          <p:grpSpPr>
            <a:xfrm flipH="1">
              <a:off x="6090822" y="3327650"/>
              <a:ext cx="708503" cy="475145"/>
              <a:chOff x="445502" y="2262069"/>
              <a:chExt cx="1007254" cy="675498"/>
            </a:xfrm>
          </p:grpSpPr>
          <p:sp>
            <p:nvSpPr>
              <p:cNvPr id="1157" name="Google Shape;1157;p68"/>
              <p:cNvSpPr/>
              <p:nvPr/>
            </p:nvSpPr>
            <p:spPr>
              <a:xfrm>
                <a:off x="475070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4" y="1"/>
                    </a:moveTo>
                    <a:cubicBezTo>
                      <a:pt x="5993" y="1"/>
                      <a:pt x="5992" y="1"/>
                      <a:pt x="5991" y="1"/>
                    </a:cubicBezTo>
                    <a:lnTo>
                      <a:pt x="0" y="7"/>
                    </a:lnTo>
                    <a:cubicBezTo>
                      <a:pt x="63" y="7"/>
                      <a:pt x="114" y="69"/>
                      <a:pt x="114" y="146"/>
                    </a:cubicBezTo>
                    <a:cubicBezTo>
                      <a:pt x="114" y="221"/>
                      <a:pt x="63" y="282"/>
                      <a:pt x="2" y="282"/>
                    </a:cubicBezTo>
                    <a:lnTo>
                      <a:pt x="2" y="282"/>
                    </a:lnTo>
                    <a:lnTo>
                      <a:pt x="5991" y="276"/>
                    </a:lnTo>
                    <a:cubicBezTo>
                      <a:pt x="6054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4" y="1"/>
                    </a:cubicBezTo>
                    <a:close/>
                    <a:moveTo>
                      <a:pt x="2" y="282"/>
                    </a:moveTo>
                    <a:lnTo>
                      <a:pt x="2" y="282"/>
                    </a:lnTo>
                    <a:cubicBezTo>
                      <a:pt x="2" y="282"/>
                      <a:pt x="2" y="282"/>
                      <a:pt x="2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68"/>
              <p:cNvSpPr/>
              <p:nvPr/>
            </p:nvSpPr>
            <p:spPr>
              <a:xfrm>
                <a:off x="467152" y="2601816"/>
                <a:ext cx="15905" cy="19338"/>
              </a:xfrm>
              <a:custGeom>
                <a:rect b="b" l="l" r="r" t="t"/>
                <a:pathLst>
                  <a:path extrusionOk="0" h="276" w="227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5" y="275"/>
                    </a:cubicBezTo>
                    <a:cubicBezTo>
                      <a:pt x="176" y="275"/>
                      <a:pt x="227" y="214"/>
                      <a:pt x="227" y="139"/>
                    </a:cubicBezTo>
                    <a:cubicBezTo>
                      <a:pt x="227" y="6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68"/>
              <p:cNvSpPr/>
              <p:nvPr/>
            </p:nvSpPr>
            <p:spPr>
              <a:xfrm>
                <a:off x="994534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2" y="1"/>
                    </a:moveTo>
                    <a:cubicBezTo>
                      <a:pt x="5992" y="1"/>
                      <a:pt x="5991" y="1"/>
                      <a:pt x="5990" y="1"/>
                    </a:cubicBezTo>
                    <a:lnTo>
                      <a:pt x="0" y="7"/>
                    </a:lnTo>
                    <a:cubicBezTo>
                      <a:pt x="62" y="7"/>
                      <a:pt x="113" y="69"/>
                      <a:pt x="113" y="146"/>
                    </a:cubicBezTo>
                    <a:cubicBezTo>
                      <a:pt x="113" y="221"/>
                      <a:pt x="63" y="282"/>
                      <a:pt x="0" y="282"/>
                    </a:cubicBezTo>
                    <a:lnTo>
                      <a:pt x="0" y="282"/>
                    </a:lnTo>
                    <a:lnTo>
                      <a:pt x="5990" y="276"/>
                    </a:lnTo>
                    <a:lnTo>
                      <a:pt x="5992" y="276"/>
                    </a:lnTo>
                    <a:cubicBezTo>
                      <a:pt x="6053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2" y="1"/>
                    </a:cubicBezTo>
                    <a:close/>
                    <a:moveTo>
                      <a:pt x="0" y="282"/>
                    </a:moveTo>
                    <a:lnTo>
                      <a:pt x="0" y="282"/>
                    </a:lnTo>
                    <a:cubicBezTo>
                      <a:pt x="0" y="282"/>
                      <a:pt x="0" y="282"/>
                      <a:pt x="0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68"/>
              <p:cNvSpPr/>
              <p:nvPr/>
            </p:nvSpPr>
            <p:spPr>
              <a:xfrm>
                <a:off x="986617" y="2601816"/>
                <a:ext cx="15835" cy="19338"/>
              </a:xfrm>
              <a:custGeom>
                <a:rect b="b" l="l" r="r" t="t"/>
                <a:pathLst>
                  <a:path extrusionOk="0" h="276" w="226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3" y="275"/>
                    </a:cubicBezTo>
                    <a:cubicBezTo>
                      <a:pt x="176" y="275"/>
                      <a:pt x="226" y="214"/>
                      <a:pt x="226" y="139"/>
                    </a:cubicBezTo>
                    <a:cubicBezTo>
                      <a:pt x="226" y="62"/>
                      <a:pt x="175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68"/>
              <p:cNvSpPr/>
              <p:nvPr/>
            </p:nvSpPr>
            <p:spPr>
              <a:xfrm>
                <a:off x="489714" y="2262069"/>
                <a:ext cx="916240" cy="339325"/>
              </a:xfrm>
              <a:custGeom>
                <a:rect b="b" l="l" r="r" t="t"/>
                <a:pathLst>
                  <a:path extrusionOk="0" h="4843" w="13077">
                    <a:moveTo>
                      <a:pt x="13067" y="3977"/>
                    </a:moveTo>
                    <a:cubicBezTo>
                      <a:pt x="13067" y="3968"/>
                      <a:pt x="13066" y="3958"/>
                      <a:pt x="13064" y="3951"/>
                    </a:cubicBezTo>
                    <a:cubicBezTo>
                      <a:pt x="12977" y="3049"/>
                      <a:pt x="12338" y="2163"/>
                      <a:pt x="11149" y="1476"/>
                    </a:cubicBezTo>
                    <a:cubicBezTo>
                      <a:pt x="8593" y="1"/>
                      <a:pt x="4444" y="1"/>
                      <a:pt x="1903" y="1477"/>
                    </a:cubicBezTo>
                    <a:cubicBezTo>
                      <a:pt x="716" y="2166"/>
                      <a:pt x="86" y="3060"/>
                      <a:pt x="14" y="3965"/>
                    </a:cubicBezTo>
                    <a:cubicBezTo>
                      <a:pt x="13" y="3992"/>
                      <a:pt x="13" y="4018"/>
                      <a:pt x="11" y="4045"/>
                    </a:cubicBezTo>
                    <a:cubicBezTo>
                      <a:pt x="0" y="4298"/>
                      <a:pt x="33" y="4552"/>
                      <a:pt x="109" y="4803"/>
                    </a:cubicBezTo>
                    <a:cubicBezTo>
                      <a:pt x="336" y="4074"/>
                      <a:pt x="931" y="3376"/>
                      <a:pt x="1900" y="2814"/>
                    </a:cubicBezTo>
                    <a:cubicBezTo>
                      <a:pt x="4441" y="1337"/>
                      <a:pt x="8590" y="1336"/>
                      <a:pt x="11146" y="2813"/>
                    </a:cubicBezTo>
                    <a:cubicBezTo>
                      <a:pt x="12138" y="3386"/>
                      <a:pt x="12746" y="4098"/>
                      <a:pt x="12972" y="4843"/>
                    </a:cubicBezTo>
                    <a:cubicBezTo>
                      <a:pt x="13040" y="4618"/>
                      <a:pt x="13077" y="4391"/>
                      <a:pt x="13075" y="4163"/>
                    </a:cubicBezTo>
                    <a:cubicBezTo>
                      <a:pt x="13075" y="4135"/>
                      <a:pt x="13073" y="4106"/>
                      <a:pt x="13072" y="4077"/>
                    </a:cubicBezTo>
                    <a:cubicBezTo>
                      <a:pt x="13070" y="4043"/>
                      <a:pt x="13070" y="4011"/>
                      <a:pt x="13069" y="3977"/>
                    </a:cubicBezTo>
                    <a:close/>
                  </a:path>
                </a:pathLst>
              </a:custGeom>
              <a:solidFill>
                <a:srgbClr val="169B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68"/>
              <p:cNvSpPr/>
              <p:nvPr/>
            </p:nvSpPr>
            <p:spPr>
              <a:xfrm>
                <a:off x="445502" y="2551579"/>
                <a:ext cx="1004522" cy="385988"/>
              </a:xfrm>
              <a:custGeom>
                <a:rect b="b" l="l" r="r" t="t"/>
                <a:pathLst>
                  <a:path extrusionOk="0" h="5509" w="14337">
                    <a:moveTo>
                      <a:pt x="14337" y="43"/>
                    </a:move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7" y="45"/>
                      <a:pt x="14337" y="44"/>
                      <a:pt x="14337" y="43"/>
                    </a:cubicBezTo>
                    <a:close/>
                    <a:moveTo>
                      <a:pt x="7" y="0"/>
                    </a:moveTo>
                    <a:lnTo>
                      <a:pt x="4" y="1337"/>
                    </a:lnTo>
                    <a:cubicBezTo>
                      <a:pt x="1" y="2408"/>
                      <a:pt x="705" y="3480"/>
                      <a:pt x="2116" y="4295"/>
                    </a:cubicBezTo>
                    <a:cubicBezTo>
                      <a:pt x="3518" y="5104"/>
                      <a:pt x="5356" y="5509"/>
                      <a:pt x="7192" y="5509"/>
                    </a:cubicBezTo>
                    <a:cubicBezTo>
                      <a:pt x="9027" y="5509"/>
                      <a:pt x="10860" y="5104"/>
                      <a:pt x="12252" y="4295"/>
                    </a:cubicBezTo>
                    <a:cubicBezTo>
                      <a:pt x="13637" y="3490"/>
                      <a:pt x="14331" y="2435"/>
                      <a:pt x="14332" y="1379"/>
                    </a:cubicBez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6" y="74"/>
                      <a:pt x="14334" y="101"/>
                      <a:pt x="14332" y="131"/>
                    </a:cubicBezTo>
                    <a:cubicBezTo>
                      <a:pt x="14332" y="165"/>
                      <a:pt x="14331" y="199"/>
                      <a:pt x="14329" y="233"/>
                    </a:cubicBezTo>
                    <a:cubicBezTo>
                      <a:pt x="14326" y="248"/>
                      <a:pt x="14324" y="262"/>
                      <a:pt x="14323" y="276"/>
                    </a:cubicBezTo>
                    <a:cubicBezTo>
                      <a:pt x="14226" y="1254"/>
                      <a:pt x="13538" y="2214"/>
                      <a:pt x="12257" y="2958"/>
                    </a:cubicBezTo>
                    <a:cubicBezTo>
                      <a:pt x="10865" y="3768"/>
                      <a:pt x="9032" y="4172"/>
                      <a:pt x="7197" y="4172"/>
                    </a:cubicBezTo>
                    <a:cubicBezTo>
                      <a:pt x="5361" y="4172"/>
                      <a:pt x="3523" y="3768"/>
                      <a:pt x="2120" y="2958"/>
                    </a:cubicBezTo>
                    <a:cubicBezTo>
                      <a:pt x="799" y="2195"/>
                      <a:pt x="97" y="1208"/>
                      <a:pt x="16" y="206"/>
                    </a:cubicBezTo>
                    <a:cubicBezTo>
                      <a:pt x="13" y="179"/>
                      <a:pt x="13" y="150"/>
                      <a:pt x="11" y="122"/>
                    </a:cubicBezTo>
                    <a:cubicBezTo>
                      <a:pt x="10" y="85"/>
                      <a:pt x="8" y="48"/>
                      <a:pt x="7" y="11"/>
                    </a:cubicBezTo>
                    <a:cubicBezTo>
                      <a:pt x="7" y="8"/>
                      <a:pt x="7" y="5"/>
                      <a:pt x="7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68"/>
              <p:cNvSpPr/>
              <p:nvPr/>
            </p:nvSpPr>
            <p:spPr>
              <a:xfrm>
                <a:off x="445853" y="2262350"/>
                <a:ext cx="1006904" cy="581540"/>
              </a:xfrm>
              <a:custGeom>
                <a:rect b="b" l="l" r="r" t="t"/>
                <a:pathLst>
                  <a:path extrusionOk="0" h="8300" w="14371">
                    <a:moveTo>
                      <a:pt x="7146" y="366"/>
                    </a:moveTo>
                    <a:cubicBezTo>
                      <a:pt x="8820" y="366"/>
                      <a:pt x="10495" y="735"/>
                      <a:pt x="11774" y="1473"/>
                    </a:cubicBezTo>
                    <a:cubicBezTo>
                      <a:pt x="12964" y="2159"/>
                      <a:pt x="13603" y="3045"/>
                      <a:pt x="13690" y="3947"/>
                    </a:cubicBezTo>
                    <a:cubicBezTo>
                      <a:pt x="13692" y="3954"/>
                      <a:pt x="13692" y="3964"/>
                      <a:pt x="13693" y="3973"/>
                    </a:cubicBezTo>
                    <a:cubicBezTo>
                      <a:pt x="13696" y="4007"/>
                      <a:pt x="13696" y="4039"/>
                      <a:pt x="13698" y="4073"/>
                    </a:cubicBezTo>
                    <a:cubicBezTo>
                      <a:pt x="13699" y="4102"/>
                      <a:pt x="13701" y="4130"/>
                      <a:pt x="13701" y="4159"/>
                    </a:cubicBezTo>
                    <a:cubicBezTo>
                      <a:pt x="13701" y="4387"/>
                      <a:pt x="13666" y="4614"/>
                      <a:pt x="13596" y="4839"/>
                    </a:cubicBezTo>
                    <a:cubicBezTo>
                      <a:pt x="13370" y="5568"/>
                      <a:pt x="12773" y="6265"/>
                      <a:pt x="11804" y="6828"/>
                    </a:cubicBezTo>
                    <a:cubicBezTo>
                      <a:pt x="10535" y="7566"/>
                      <a:pt x="8863" y="7935"/>
                      <a:pt x="7188" y="7935"/>
                    </a:cubicBezTo>
                    <a:cubicBezTo>
                      <a:pt x="5514" y="7935"/>
                      <a:pt x="3838" y="7566"/>
                      <a:pt x="2560" y="6828"/>
                    </a:cubicBezTo>
                    <a:cubicBezTo>
                      <a:pt x="1568" y="6256"/>
                      <a:pt x="960" y="5543"/>
                      <a:pt x="734" y="4799"/>
                    </a:cubicBezTo>
                    <a:cubicBezTo>
                      <a:pt x="657" y="4548"/>
                      <a:pt x="625" y="4294"/>
                      <a:pt x="637" y="4042"/>
                    </a:cubicBezTo>
                    <a:cubicBezTo>
                      <a:pt x="637" y="4014"/>
                      <a:pt x="637" y="3988"/>
                      <a:pt x="640" y="3962"/>
                    </a:cubicBezTo>
                    <a:cubicBezTo>
                      <a:pt x="711" y="3056"/>
                      <a:pt x="1342" y="2162"/>
                      <a:pt x="2529" y="1473"/>
                    </a:cubicBezTo>
                    <a:cubicBezTo>
                      <a:pt x="3800" y="735"/>
                      <a:pt x="5472" y="366"/>
                      <a:pt x="7146" y="366"/>
                    </a:cubicBezTo>
                    <a:close/>
                    <a:moveTo>
                      <a:pt x="7143" y="0"/>
                    </a:moveTo>
                    <a:cubicBezTo>
                      <a:pt x="5307" y="0"/>
                      <a:pt x="3474" y="405"/>
                      <a:pt x="2081" y="1215"/>
                    </a:cubicBezTo>
                    <a:cubicBezTo>
                      <a:pt x="692" y="2021"/>
                      <a:pt x="0" y="3079"/>
                      <a:pt x="2" y="4139"/>
                    </a:cubicBezTo>
                    <a:cubicBezTo>
                      <a:pt x="3" y="4176"/>
                      <a:pt x="5" y="4213"/>
                      <a:pt x="6" y="4248"/>
                    </a:cubicBezTo>
                    <a:lnTo>
                      <a:pt x="6" y="4250"/>
                    </a:lnTo>
                    <a:cubicBezTo>
                      <a:pt x="8" y="4278"/>
                      <a:pt x="8" y="4307"/>
                      <a:pt x="11" y="4334"/>
                    </a:cubicBezTo>
                    <a:cubicBezTo>
                      <a:pt x="92" y="5336"/>
                      <a:pt x="794" y="6323"/>
                      <a:pt x="2115" y="7086"/>
                    </a:cubicBezTo>
                    <a:cubicBezTo>
                      <a:pt x="3517" y="7895"/>
                      <a:pt x="5355" y="8300"/>
                      <a:pt x="7191" y="8300"/>
                    </a:cubicBezTo>
                    <a:cubicBezTo>
                      <a:pt x="9026" y="8300"/>
                      <a:pt x="10859" y="7895"/>
                      <a:pt x="12252" y="7086"/>
                    </a:cubicBezTo>
                    <a:cubicBezTo>
                      <a:pt x="13533" y="6342"/>
                      <a:pt x="14221" y="5382"/>
                      <a:pt x="14318" y="4404"/>
                    </a:cubicBezTo>
                    <a:cubicBezTo>
                      <a:pt x="14319" y="4390"/>
                      <a:pt x="14322" y="4376"/>
                      <a:pt x="14322" y="4361"/>
                    </a:cubicBezTo>
                    <a:cubicBezTo>
                      <a:pt x="14326" y="4327"/>
                      <a:pt x="14326" y="4293"/>
                      <a:pt x="14327" y="4259"/>
                    </a:cubicBezTo>
                    <a:cubicBezTo>
                      <a:pt x="14370" y="3159"/>
                      <a:pt x="13669" y="2052"/>
                      <a:pt x="12220" y="1215"/>
                    </a:cubicBezTo>
                    <a:cubicBezTo>
                      <a:pt x="10817" y="405"/>
                      <a:pt x="8979" y="0"/>
                      <a:pt x="7143" y="0"/>
                    </a:cubicBezTo>
                    <a:close/>
                  </a:path>
                </a:pathLst>
              </a:custGeom>
              <a:solidFill>
                <a:srgbClr val="68BA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68"/>
              <p:cNvSpPr/>
              <p:nvPr/>
            </p:nvSpPr>
            <p:spPr>
              <a:xfrm>
                <a:off x="937921" y="2330313"/>
                <a:ext cx="19898" cy="178245"/>
              </a:xfrm>
              <a:custGeom>
                <a:rect b="b" l="l" r="r" t="t"/>
                <a:pathLst>
                  <a:path extrusionOk="0" h="2544" w="284">
                    <a:moveTo>
                      <a:pt x="284" y="2541"/>
                    </a:moveTo>
                    <a:lnTo>
                      <a:pt x="284" y="2541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  <a:moveTo>
                      <a:pt x="138" y="0"/>
                    </a:moveTo>
                    <a:cubicBezTo>
                      <a:pt x="62" y="0"/>
                      <a:pt x="1" y="51"/>
                      <a:pt x="1" y="114"/>
                    </a:cubicBezTo>
                    <a:lnTo>
                      <a:pt x="8" y="2543"/>
                    </a:lnTo>
                    <a:cubicBezTo>
                      <a:pt x="8" y="2480"/>
                      <a:pt x="70" y="2431"/>
                      <a:pt x="145" y="2429"/>
                    </a:cubicBezTo>
                    <a:cubicBezTo>
                      <a:pt x="222" y="2429"/>
                      <a:pt x="283" y="2480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0"/>
                      <a:pt x="214" y="0"/>
                      <a:pt x="138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68"/>
              <p:cNvSpPr/>
              <p:nvPr/>
            </p:nvSpPr>
            <p:spPr>
              <a:xfrm>
                <a:off x="938482" y="2500572"/>
                <a:ext cx="19338" cy="15695"/>
              </a:xfrm>
              <a:custGeom>
                <a:rect b="b" l="l" r="r" t="t"/>
                <a:pathLst>
                  <a:path extrusionOk="0" h="224" w="276">
                    <a:moveTo>
                      <a:pt x="141" y="1"/>
                    </a:moveTo>
                    <a:cubicBezTo>
                      <a:pt x="140" y="1"/>
                      <a:pt x="138" y="1"/>
                      <a:pt x="137" y="1"/>
                    </a:cubicBezTo>
                    <a:cubicBezTo>
                      <a:pt x="62" y="1"/>
                      <a:pt x="0" y="50"/>
                      <a:pt x="0" y="113"/>
                    </a:cubicBezTo>
                    <a:cubicBezTo>
                      <a:pt x="0" y="174"/>
                      <a:pt x="60" y="224"/>
                      <a:pt x="134" y="224"/>
                    </a:cubicBezTo>
                    <a:cubicBezTo>
                      <a:pt x="135" y="224"/>
                      <a:pt x="136" y="224"/>
                      <a:pt x="137" y="224"/>
                    </a:cubicBezTo>
                    <a:cubicBezTo>
                      <a:pt x="214" y="224"/>
                      <a:pt x="276" y="173"/>
                      <a:pt x="276" y="111"/>
                    </a:cubicBezTo>
                    <a:cubicBezTo>
                      <a:pt x="276" y="51"/>
                      <a:pt x="216" y="1"/>
                      <a:pt x="141" y="1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68"/>
              <p:cNvSpPr/>
              <p:nvPr/>
            </p:nvSpPr>
            <p:spPr>
              <a:xfrm>
                <a:off x="889646" y="2556764"/>
                <a:ext cx="119040" cy="137327"/>
              </a:xfrm>
              <a:custGeom>
                <a:rect b="b" l="l" r="r" t="t"/>
                <a:pathLst>
                  <a:path extrusionOk="0" h="1960" w="1699">
                    <a:moveTo>
                      <a:pt x="1696" y="51"/>
                    </a:moveTo>
                    <a:cubicBezTo>
                      <a:pt x="1694" y="59"/>
                      <a:pt x="1691" y="66"/>
                      <a:pt x="1690" y="76"/>
                    </a:cubicBezTo>
                    <a:cubicBezTo>
                      <a:pt x="1688" y="82"/>
                      <a:pt x="1686" y="89"/>
                      <a:pt x="1683" y="97"/>
                    </a:cubicBezTo>
                    <a:cubicBezTo>
                      <a:pt x="1680" y="105"/>
                      <a:pt x="1677" y="112"/>
                      <a:pt x="1673" y="122"/>
                    </a:cubicBezTo>
                    <a:cubicBezTo>
                      <a:pt x="1670" y="129"/>
                      <a:pt x="1668" y="135"/>
                      <a:pt x="1665" y="143"/>
                    </a:cubicBezTo>
                    <a:cubicBezTo>
                      <a:pt x="1660" y="151"/>
                      <a:pt x="1654" y="160"/>
                      <a:pt x="1650" y="168"/>
                    </a:cubicBezTo>
                    <a:cubicBezTo>
                      <a:pt x="1645" y="174"/>
                      <a:pt x="1642" y="182"/>
                      <a:pt x="1637" y="188"/>
                    </a:cubicBezTo>
                    <a:cubicBezTo>
                      <a:pt x="1631" y="195"/>
                      <a:pt x="1623" y="205"/>
                      <a:pt x="1616" y="214"/>
                    </a:cubicBezTo>
                    <a:cubicBezTo>
                      <a:pt x="1611" y="220"/>
                      <a:pt x="1608" y="225"/>
                      <a:pt x="1603" y="231"/>
                    </a:cubicBezTo>
                    <a:cubicBezTo>
                      <a:pt x="1594" y="240"/>
                      <a:pt x="1585" y="248"/>
                      <a:pt x="1574" y="259"/>
                    </a:cubicBezTo>
                    <a:cubicBezTo>
                      <a:pt x="1570" y="263"/>
                      <a:pt x="1565" y="268"/>
                      <a:pt x="1560" y="272"/>
                    </a:cubicBezTo>
                    <a:cubicBezTo>
                      <a:pt x="1550" y="282"/>
                      <a:pt x="1537" y="291"/>
                      <a:pt x="1523" y="302"/>
                    </a:cubicBezTo>
                    <a:cubicBezTo>
                      <a:pt x="1519" y="305"/>
                      <a:pt x="1514" y="308"/>
                      <a:pt x="1510" y="311"/>
                    </a:cubicBezTo>
                    <a:cubicBezTo>
                      <a:pt x="1493" y="325"/>
                      <a:pt x="1474" y="337"/>
                      <a:pt x="1453" y="349"/>
                    </a:cubicBezTo>
                    <a:cubicBezTo>
                      <a:pt x="1123" y="540"/>
                      <a:pt x="588" y="540"/>
                      <a:pt x="256" y="349"/>
                    </a:cubicBezTo>
                    <a:cubicBezTo>
                      <a:pt x="236" y="337"/>
                      <a:pt x="216" y="325"/>
                      <a:pt x="199" y="311"/>
                    </a:cubicBezTo>
                    <a:cubicBezTo>
                      <a:pt x="191" y="306"/>
                      <a:pt x="185" y="302"/>
                      <a:pt x="179" y="297"/>
                    </a:cubicBezTo>
                    <a:cubicBezTo>
                      <a:pt x="168" y="288"/>
                      <a:pt x="157" y="280"/>
                      <a:pt x="147" y="271"/>
                    </a:cubicBezTo>
                    <a:cubicBezTo>
                      <a:pt x="141" y="266"/>
                      <a:pt x="136" y="260"/>
                      <a:pt x="130" y="255"/>
                    </a:cubicBezTo>
                    <a:cubicBezTo>
                      <a:pt x="121" y="246"/>
                      <a:pt x="111" y="239"/>
                      <a:pt x="104" y="229"/>
                    </a:cubicBezTo>
                    <a:cubicBezTo>
                      <a:pt x="99" y="223"/>
                      <a:pt x="94" y="217"/>
                      <a:pt x="90" y="211"/>
                    </a:cubicBezTo>
                    <a:cubicBezTo>
                      <a:pt x="84" y="203"/>
                      <a:pt x="74" y="194"/>
                      <a:pt x="70" y="186"/>
                    </a:cubicBezTo>
                    <a:cubicBezTo>
                      <a:pt x="65" y="180"/>
                      <a:pt x="61" y="172"/>
                      <a:pt x="57" y="166"/>
                    </a:cubicBezTo>
                    <a:cubicBezTo>
                      <a:pt x="53" y="157"/>
                      <a:pt x="47" y="149"/>
                      <a:pt x="42" y="142"/>
                    </a:cubicBezTo>
                    <a:cubicBezTo>
                      <a:pt x="39" y="134"/>
                      <a:pt x="36" y="128"/>
                      <a:pt x="33" y="122"/>
                    </a:cubicBezTo>
                    <a:cubicBezTo>
                      <a:pt x="30" y="112"/>
                      <a:pt x="25" y="105"/>
                      <a:pt x="22" y="96"/>
                    </a:cubicBezTo>
                    <a:cubicBezTo>
                      <a:pt x="21" y="88"/>
                      <a:pt x="19" y="82"/>
                      <a:pt x="17" y="74"/>
                    </a:cubicBezTo>
                    <a:cubicBezTo>
                      <a:pt x="14" y="66"/>
                      <a:pt x="13" y="57"/>
                      <a:pt x="11" y="48"/>
                    </a:cubicBezTo>
                    <a:cubicBezTo>
                      <a:pt x="10" y="42"/>
                      <a:pt x="8" y="34"/>
                      <a:pt x="8" y="26"/>
                    </a:cubicBezTo>
                    <a:cubicBezTo>
                      <a:pt x="8" y="19"/>
                      <a:pt x="7" y="9"/>
                      <a:pt x="7" y="2"/>
                    </a:cubicBezTo>
                    <a:lnTo>
                      <a:pt x="7" y="0"/>
                    </a:lnTo>
                    <a:lnTo>
                      <a:pt x="1" y="1420"/>
                    </a:lnTo>
                    <a:cubicBezTo>
                      <a:pt x="1" y="1546"/>
                      <a:pt x="84" y="1672"/>
                      <a:pt x="250" y="1769"/>
                    </a:cubicBezTo>
                    <a:cubicBezTo>
                      <a:pt x="582" y="1960"/>
                      <a:pt x="1117" y="1960"/>
                      <a:pt x="1446" y="1769"/>
                    </a:cubicBezTo>
                    <a:cubicBezTo>
                      <a:pt x="1611" y="1674"/>
                      <a:pt x="1693" y="1548"/>
                      <a:pt x="1694" y="1423"/>
                    </a:cubicBezTo>
                    <a:lnTo>
                      <a:pt x="1699" y="3"/>
                    </a:lnTo>
                    <a:cubicBezTo>
                      <a:pt x="1699" y="12"/>
                      <a:pt x="1697" y="20"/>
                      <a:pt x="1697" y="28"/>
                    </a:cubicBezTo>
                    <a:cubicBezTo>
                      <a:pt x="1697" y="36"/>
                      <a:pt x="1697" y="43"/>
                      <a:pt x="1696" y="49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68"/>
              <p:cNvSpPr/>
              <p:nvPr/>
            </p:nvSpPr>
            <p:spPr>
              <a:xfrm>
                <a:off x="894411" y="2526916"/>
                <a:ext cx="110493" cy="60046"/>
              </a:xfrm>
              <a:custGeom>
                <a:rect b="b" l="l" r="r" t="t"/>
                <a:pathLst>
                  <a:path extrusionOk="0" h="857" w="1577">
                    <a:moveTo>
                      <a:pt x="782" y="0"/>
                    </a:moveTo>
                    <a:cubicBezTo>
                      <a:pt x="566" y="0"/>
                      <a:pt x="366" y="48"/>
                      <a:pt x="216" y="135"/>
                    </a:cubicBezTo>
                    <a:cubicBezTo>
                      <a:pt x="77" y="217"/>
                      <a:pt x="0" y="318"/>
                      <a:pt x="0" y="428"/>
                    </a:cubicBezTo>
                    <a:cubicBezTo>
                      <a:pt x="0" y="432"/>
                      <a:pt x="2" y="435"/>
                      <a:pt x="2" y="440"/>
                    </a:cubicBezTo>
                    <a:lnTo>
                      <a:pt x="3" y="448"/>
                    </a:lnTo>
                    <a:lnTo>
                      <a:pt x="3" y="457"/>
                    </a:lnTo>
                    <a:cubicBezTo>
                      <a:pt x="3" y="458"/>
                      <a:pt x="3" y="462"/>
                      <a:pt x="3" y="465"/>
                    </a:cubicBezTo>
                    <a:cubicBezTo>
                      <a:pt x="5" y="468"/>
                      <a:pt x="6" y="472"/>
                      <a:pt x="6" y="477"/>
                    </a:cubicBezTo>
                    <a:lnTo>
                      <a:pt x="9" y="485"/>
                    </a:lnTo>
                    <a:lnTo>
                      <a:pt x="11" y="494"/>
                    </a:lnTo>
                    <a:cubicBezTo>
                      <a:pt x="13" y="497"/>
                      <a:pt x="13" y="498"/>
                      <a:pt x="13" y="502"/>
                    </a:cubicBezTo>
                    <a:cubicBezTo>
                      <a:pt x="16" y="506"/>
                      <a:pt x="17" y="511"/>
                      <a:pt x="19" y="514"/>
                    </a:cubicBezTo>
                    <a:lnTo>
                      <a:pt x="22" y="523"/>
                    </a:lnTo>
                    <a:lnTo>
                      <a:pt x="26" y="531"/>
                    </a:lnTo>
                    <a:cubicBezTo>
                      <a:pt x="26" y="534"/>
                      <a:pt x="28" y="537"/>
                      <a:pt x="29" y="538"/>
                    </a:cubicBezTo>
                    <a:cubicBezTo>
                      <a:pt x="31" y="543"/>
                      <a:pt x="34" y="548"/>
                      <a:pt x="37" y="552"/>
                    </a:cubicBezTo>
                    <a:lnTo>
                      <a:pt x="42" y="560"/>
                    </a:lnTo>
                    <a:lnTo>
                      <a:pt x="46" y="569"/>
                    </a:lnTo>
                    <a:cubicBezTo>
                      <a:pt x="49" y="572"/>
                      <a:pt x="49" y="574"/>
                      <a:pt x="53" y="577"/>
                    </a:cubicBezTo>
                    <a:cubicBezTo>
                      <a:pt x="56" y="581"/>
                      <a:pt x="60" y="586"/>
                      <a:pt x="63" y="591"/>
                    </a:cubicBezTo>
                    <a:lnTo>
                      <a:pt x="69" y="598"/>
                    </a:lnTo>
                    <a:lnTo>
                      <a:pt x="76" y="606"/>
                    </a:lnTo>
                    <a:cubicBezTo>
                      <a:pt x="79" y="609"/>
                      <a:pt x="80" y="612"/>
                      <a:pt x="82" y="614"/>
                    </a:cubicBezTo>
                    <a:cubicBezTo>
                      <a:pt x="88" y="620"/>
                      <a:pt x="93" y="625"/>
                      <a:pt x="99" y="631"/>
                    </a:cubicBezTo>
                    <a:lnTo>
                      <a:pt x="105" y="637"/>
                    </a:lnTo>
                    <a:lnTo>
                      <a:pt x="113" y="645"/>
                    </a:lnTo>
                    <a:cubicBezTo>
                      <a:pt x="116" y="646"/>
                      <a:pt x="117" y="649"/>
                      <a:pt x="120" y="651"/>
                    </a:cubicBezTo>
                    <a:cubicBezTo>
                      <a:pt x="126" y="657"/>
                      <a:pt x="136" y="661"/>
                      <a:pt x="142" y="669"/>
                    </a:cubicBezTo>
                    <a:lnTo>
                      <a:pt x="148" y="674"/>
                    </a:lnTo>
                    <a:lnTo>
                      <a:pt x="157" y="681"/>
                    </a:lnTo>
                    <a:cubicBezTo>
                      <a:pt x="160" y="683"/>
                      <a:pt x="163" y="685"/>
                      <a:pt x="165" y="688"/>
                    </a:cubicBezTo>
                    <a:cubicBezTo>
                      <a:pt x="182" y="700"/>
                      <a:pt x="200" y="711"/>
                      <a:pt x="220" y="721"/>
                    </a:cubicBezTo>
                    <a:cubicBezTo>
                      <a:pt x="371" y="809"/>
                      <a:pt x="571" y="857"/>
                      <a:pt x="788" y="857"/>
                    </a:cubicBezTo>
                    <a:cubicBezTo>
                      <a:pt x="1003" y="857"/>
                      <a:pt x="1203" y="809"/>
                      <a:pt x="1354" y="721"/>
                    </a:cubicBezTo>
                    <a:cubicBezTo>
                      <a:pt x="1372" y="711"/>
                      <a:pt x="1389" y="700"/>
                      <a:pt x="1406" y="688"/>
                    </a:cubicBezTo>
                    <a:lnTo>
                      <a:pt x="1418" y="678"/>
                    </a:lnTo>
                    <a:cubicBezTo>
                      <a:pt x="1431" y="669"/>
                      <a:pt x="1442" y="661"/>
                      <a:pt x="1452" y="652"/>
                    </a:cubicBezTo>
                    <a:lnTo>
                      <a:pt x="1457" y="646"/>
                    </a:lnTo>
                    <a:lnTo>
                      <a:pt x="1465" y="640"/>
                    </a:lnTo>
                    <a:lnTo>
                      <a:pt x="1469" y="635"/>
                    </a:lnTo>
                    <a:cubicBezTo>
                      <a:pt x="1477" y="629"/>
                      <a:pt x="1483" y="621"/>
                      <a:pt x="1489" y="615"/>
                    </a:cubicBezTo>
                    <a:lnTo>
                      <a:pt x="1494" y="609"/>
                    </a:lnTo>
                    <a:lnTo>
                      <a:pt x="1500" y="601"/>
                    </a:lnTo>
                    <a:lnTo>
                      <a:pt x="1505" y="595"/>
                    </a:lnTo>
                    <a:cubicBezTo>
                      <a:pt x="1509" y="589"/>
                      <a:pt x="1515" y="585"/>
                      <a:pt x="1518" y="578"/>
                    </a:cubicBezTo>
                    <a:cubicBezTo>
                      <a:pt x="1520" y="575"/>
                      <a:pt x="1523" y="572"/>
                      <a:pt x="1523" y="571"/>
                    </a:cubicBezTo>
                    <a:lnTo>
                      <a:pt x="1529" y="561"/>
                    </a:lnTo>
                    <a:lnTo>
                      <a:pt x="1534" y="554"/>
                    </a:lnTo>
                    <a:cubicBezTo>
                      <a:pt x="1537" y="549"/>
                      <a:pt x="1540" y="546"/>
                      <a:pt x="1542" y="540"/>
                    </a:cubicBezTo>
                    <a:cubicBezTo>
                      <a:pt x="1543" y="537"/>
                      <a:pt x="1545" y="535"/>
                      <a:pt x="1545" y="532"/>
                    </a:cubicBezTo>
                    <a:lnTo>
                      <a:pt x="1549" y="525"/>
                    </a:lnTo>
                    <a:lnTo>
                      <a:pt x="1552" y="515"/>
                    </a:lnTo>
                    <a:cubicBezTo>
                      <a:pt x="1554" y="511"/>
                      <a:pt x="1555" y="508"/>
                      <a:pt x="1557" y="503"/>
                    </a:cubicBezTo>
                    <a:cubicBezTo>
                      <a:pt x="1558" y="502"/>
                      <a:pt x="1558" y="498"/>
                      <a:pt x="1558" y="495"/>
                    </a:cubicBezTo>
                    <a:lnTo>
                      <a:pt x="1562" y="486"/>
                    </a:lnTo>
                    <a:lnTo>
                      <a:pt x="1565" y="478"/>
                    </a:lnTo>
                    <a:cubicBezTo>
                      <a:pt x="1565" y="474"/>
                      <a:pt x="1566" y="471"/>
                      <a:pt x="1568" y="466"/>
                    </a:cubicBezTo>
                    <a:cubicBezTo>
                      <a:pt x="1568" y="463"/>
                      <a:pt x="1568" y="462"/>
                      <a:pt x="1568" y="458"/>
                    </a:cubicBezTo>
                    <a:lnTo>
                      <a:pt x="1568" y="449"/>
                    </a:lnTo>
                    <a:cubicBezTo>
                      <a:pt x="1577" y="335"/>
                      <a:pt x="1498" y="222"/>
                      <a:pt x="1351" y="135"/>
                    </a:cubicBezTo>
                    <a:cubicBezTo>
                      <a:pt x="1198" y="48"/>
                      <a:pt x="997" y="0"/>
                      <a:pt x="782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68"/>
              <p:cNvSpPr/>
              <p:nvPr/>
            </p:nvSpPr>
            <p:spPr>
              <a:xfrm>
                <a:off x="890067" y="2522572"/>
                <a:ext cx="119251" cy="68734"/>
              </a:xfrm>
              <a:custGeom>
                <a:rect b="b" l="l" r="r" t="t"/>
                <a:pathLst>
                  <a:path extrusionOk="0" h="981" w="1702">
                    <a:moveTo>
                      <a:pt x="844" y="62"/>
                    </a:moveTo>
                    <a:cubicBezTo>
                      <a:pt x="1059" y="62"/>
                      <a:pt x="1260" y="110"/>
                      <a:pt x="1411" y="197"/>
                    </a:cubicBezTo>
                    <a:cubicBezTo>
                      <a:pt x="1559" y="282"/>
                      <a:pt x="1637" y="397"/>
                      <a:pt x="1628" y="511"/>
                    </a:cubicBezTo>
                    <a:lnTo>
                      <a:pt x="1628" y="520"/>
                    </a:lnTo>
                    <a:cubicBezTo>
                      <a:pt x="1628" y="524"/>
                      <a:pt x="1628" y="525"/>
                      <a:pt x="1628" y="528"/>
                    </a:cubicBezTo>
                    <a:cubicBezTo>
                      <a:pt x="1628" y="533"/>
                      <a:pt x="1625" y="536"/>
                      <a:pt x="1625" y="540"/>
                    </a:cubicBezTo>
                    <a:lnTo>
                      <a:pt x="1624" y="548"/>
                    </a:lnTo>
                    <a:lnTo>
                      <a:pt x="1620" y="557"/>
                    </a:lnTo>
                    <a:cubicBezTo>
                      <a:pt x="1620" y="560"/>
                      <a:pt x="1620" y="564"/>
                      <a:pt x="1619" y="565"/>
                    </a:cubicBezTo>
                    <a:cubicBezTo>
                      <a:pt x="1617" y="570"/>
                      <a:pt x="1616" y="573"/>
                      <a:pt x="1614" y="577"/>
                    </a:cubicBezTo>
                    <a:lnTo>
                      <a:pt x="1610" y="585"/>
                    </a:lnTo>
                    <a:lnTo>
                      <a:pt x="1607" y="594"/>
                    </a:lnTo>
                    <a:cubicBezTo>
                      <a:pt x="1605" y="597"/>
                      <a:pt x="1605" y="599"/>
                      <a:pt x="1604" y="602"/>
                    </a:cubicBezTo>
                    <a:cubicBezTo>
                      <a:pt x="1602" y="608"/>
                      <a:pt x="1597" y="611"/>
                      <a:pt x="1594" y="616"/>
                    </a:cubicBezTo>
                    <a:lnTo>
                      <a:pt x="1590" y="623"/>
                    </a:lnTo>
                    <a:lnTo>
                      <a:pt x="1585" y="633"/>
                    </a:lnTo>
                    <a:cubicBezTo>
                      <a:pt x="1584" y="634"/>
                      <a:pt x="1582" y="637"/>
                      <a:pt x="1580" y="639"/>
                    </a:cubicBezTo>
                    <a:cubicBezTo>
                      <a:pt x="1577" y="645"/>
                      <a:pt x="1571" y="651"/>
                      <a:pt x="1567" y="657"/>
                    </a:cubicBezTo>
                    <a:lnTo>
                      <a:pt x="1562" y="663"/>
                    </a:lnTo>
                    <a:lnTo>
                      <a:pt x="1556" y="671"/>
                    </a:lnTo>
                    <a:lnTo>
                      <a:pt x="1551" y="677"/>
                    </a:lnTo>
                    <a:cubicBezTo>
                      <a:pt x="1545" y="683"/>
                      <a:pt x="1539" y="690"/>
                      <a:pt x="1531" y="696"/>
                    </a:cubicBezTo>
                    <a:lnTo>
                      <a:pt x="1527" y="700"/>
                    </a:lnTo>
                    <a:lnTo>
                      <a:pt x="1517" y="708"/>
                    </a:lnTo>
                    <a:lnTo>
                      <a:pt x="1513" y="714"/>
                    </a:lnTo>
                    <a:cubicBezTo>
                      <a:pt x="1504" y="723"/>
                      <a:pt x="1491" y="731"/>
                      <a:pt x="1480" y="740"/>
                    </a:cubicBezTo>
                    <a:lnTo>
                      <a:pt x="1468" y="750"/>
                    </a:lnTo>
                    <a:cubicBezTo>
                      <a:pt x="1451" y="762"/>
                      <a:pt x="1433" y="773"/>
                      <a:pt x="1414" y="783"/>
                    </a:cubicBezTo>
                    <a:cubicBezTo>
                      <a:pt x="1265" y="871"/>
                      <a:pt x="1064" y="919"/>
                      <a:pt x="848" y="919"/>
                    </a:cubicBezTo>
                    <a:cubicBezTo>
                      <a:pt x="633" y="919"/>
                      <a:pt x="433" y="871"/>
                      <a:pt x="281" y="783"/>
                    </a:cubicBezTo>
                    <a:cubicBezTo>
                      <a:pt x="261" y="773"/>
                      <a:pt x="244" y="760"/>
                      <a:pt x="227" y="750"/>
                    </a:cubicBezTo>
                    <a:cubicBezTo>
                      <a:pt x="224" y="747"/>
                      <a:pt x="221" y="745"/>
                      <a:pt x="219" y="742"/>
                    </a:cubicBezTo>
                    <a:lnTo>
                      <a:pt x="210" y="736"/>
                    </a:lnTo>
                    <a:lnTo>
                      <a:pt x="204" y="730"/>
                    </a:lnTo>
                    <a:cubicBezTo>
                      <a:pt x="196" y="723"/>
                      <a:pt x="188" y="719"/>
                      <a:pt x="181" y="713"/>
                    </a:cubicBezTo>
                    <a:cubicBezTo>
                      <a:pt x="179" y="711"/>
                      <a:pt x="176" y="708"/>
                      <a:pt x="175" y="705"/>
                    </a:cubicBezTo>
                    <a:lnTo>
                      <a:pt x="167" y="697"/>
                    </a:lnTo>
                    <a:lnTo>
                      <a:pt x="159" y="691"/>
                    </a:lnTo>
                    <a:cubicBezTo>
                      <a:pt x="155" y="687"/>
                      <a:pt x="148" y="682"/>
                      <a:pt x="144" y="676"/>
                    </a:cubicBezTo>
                    <a:cubicBezTo>
                      <a:pt x="141" y="674"/>
                      <a:pt x="139" y="671"/>
                      <a:pt x="138" y="668"/>
                    </a:cubicBezTo>
                    <a:lnTo>
                      <a:pt x="130" y="660"/>
                    </a:lnTo>
                    <a:lnTo>
                      <a:pt x="124" y="653"/>
                    </a:lnTo>
                    <a:cubicBezTo>
                      <a:pt x="121" y="648"/>
                      <a:pt x="118" y="643"/>
                      <a:pt x="113" y="639"/>
                    </a:cubicBezTo>
                    <a:cubicBezTo>
                      <a:pt x="111" y="636"/>
                      <a:pt x="110" y="633"/>
                      <a:pt x="108" y="630"/>
                    </a:cubicBezTo>
                    <a:lnTo>
                      <a:pt x="104" y="622"/>
                    </a:lnTo>
                    <a:lnTo>
                      <a:pt x="99" y="614"/>
                    </a:lnTo>
                    <a:cubicBezTo>
                      <a:pt x="95" y="610"/>
                      <a:pt x="93" y="605"/>
                      <a:pt x="91" y="600"/>
                    </a:cubicBezTo>
                    <a:cubicBezTo>
                      <a:pt x="88" y="599"/>
                      <a:pt x="88" y="596"/>
                      <a:pt x="87" y="593"/>
                    </a:cubicBezTo>
                    <a:lnTo>
                      <a:pt x="84" y="585"/>
                    </a:lnTo>
                    <a:lnTo>
                      <a:pt x="81" y="576"/>
                    </a:lnTo>
                    <a:cubicBezTo>
                      <a:pt x="78" y="573"/>
                      <a:pt x="76" y="568"/>
                      <a:pt x="75" y="564"/>
                    </a:cubicBezTo>
                    <a:cubicBezTo>
                      <a:pt x="75" y="560"/>
                      <a:pt x="73" y="557"/>
                      <a:pt x="73" y="556"/>
                    </a:cubicBezTo>
                    <a:lnTo>
                      <a:pt x="70" y="547"/>
                    </a:lnTo>
                    <a:lnTo>
                      <a:pt x="68" y="539"/>
                    </a:lnTo>
                    <a:cubicBezTo>
                      <a:pt x="67" y="534"/>
                      <a:pt x="65" y="530"/>
                      <a:pt x="65" y="525"/>
                    </a:cubicBezTo>
                    <a:cubicBezTo>
                      <a:pt x="65" y="524"/>
                      <a:pt x="65" y="520"/>
                      <a:pt x="65" y="519"/>
                    </a:cubicBezTo>
                    <a:lnTo>
                      <a:pt x="64" y="510"/>
                    </a:lnTo>
                    <a:lnTo>
                      <a:pt x="62" y="500"/>
                    </a:lnTo>
                    <a:cubicBezTo>
                      <a:pt x="62" y="497"/>
                      <a:pt x="62" y="494"/>
                      <a:pt x="62" y="490"/>
                    </a:cubicBezTo>
                    <a:cubicBezTo>
                      <a:pt x="62" y="380"/>
                      <a:pt x="138" y="277"/>
                      <a:pt x="278" y="197"/>
                    </a:cubicBezTo>
                    <a:cubicBezTo>
                      <a:pt x="427" y="110"/>
                      <a:pt x="628" y="62"/>
                      <a:pt x="844" y="62"/>
                    </a:cubicBezTo>
                    <a:close/>
                    <a:moveTo>
                      <a:pt x="845" y="1"/>
                    </a:moveTo>
                    <a:cubicBezTo>
                      <a:pt x="627" y="1"/>
                      <a:pt x="411" y="48"/>
                      <a:pt x="247" y="144"/>
                    </a:cubicBezTo>
                    <a:cubicBezTo>
                      <a:pt x="84" y="239"/>
                      <a:pt x="1" y="364"/>
                      <a:pt x="1" y="490"/>
                    </a:cubicBezTo>
                    <a:cubicBezTo>
                      <a:pt x="1" y="497"/>
                      <a:pt x="2" y="507"/>
                      <a:pt x="2" y="514"/>
                    </a:cubicBezTo>
                    <a:cubicBezTo>
                      <a:pt x="2" y="522"/>
                      <a:pt x="4" y="530"/>
                      <a:pt x="5" y="536"/>
                    </a:cubicBezTo>
                    <a:cubicBezTo>
                      <a:pt x="7" y="545"/>
                      <a:pt x="8" y="554"/>
                      <a:pt x="11" y="562"/>
                    </a:cubicBezTo>
                    <a:cubicBezTo>
                      <a:pt x="13" y="570"/>
                      <a:pt x="15" y="576"/>
                      <a:pt x="16" y="584"/>
                    </a:cubicBezTo>
                    <a:cubicBezTo>
                      <a:pt x="19" y="593"/>
                      <a:pt x="24" y="600"/>
                      <a:pt x="27" y="610"/>
                    </a:cubicBezTo>
                    <a:cubicBezTo>
                      <a:pt x="30" y="616"/>
                      <a:pt x="33" y="622"/>
                      <a:pt x="36" y="630"/>
                    </a:cubicBezTo>
                    <a:cubicBezTo>
                      <a:pt x="41" y="639"/>
                      <a:pt x="45" y="645"/>
                      <a:pt x="51" y="654"/>
                    </a:cubicBezTo>
                    <a:cubicBezTo>
                      <a:pt x="55" y="660"/>
                      <a:pt x="59" y="668"/>
                      <a:pt x="64" y="674"/>
                    </a:cubicBezTo>
                    <a:cubicBezTo>
                      <a:pt x="68" y="683"/>
                      <a:pt x="76" y="691"/>
                      <a:pt x="84" y="699"/>
                    </a:cubicBezTo>
                    <a:cubicBezTo>
                      <a:pt x="88" y="705"/>
                      <a:pt x="93" y="713"/>
                      <a:pt x="98" y="719"/>
                    </a:cubicBezTo>
                    <a:cubicBezTo>
                      <a:pt x="105" y="727"/>
                      <a:pt x="115" y="736"/>
                      <a:pt x="124" y="743"/>
                    </a:cubicBezTo>
                    <a:cubicBezTo>
                      <a:pt x="130" y="750"/>
                      <a:pt x="135" y="754"/>
                      <a:pt x="141" y="760"/>
                    </a:cubicBezTo>
                    <a:cubicBezTo>
                      <a:pt x="151" y="768"/>
                      <a:pt x="162" y="776"/>
                      <a:pt x="173" y="785"/>
                    </a:cubicBezTo>
                    <a:cubicBezTo>
                      <a:pt x="179" y="790"/>
                      <a:pt x="185" y="794"/>
                      <a:pt x="193" y="799"/>
                    </a:cubicBezTo>
                    <a:cubicBezTo>
                      <a:pt x="210" y="813"/>
                      <a:pt x="230" y="825"/>
                      <a:pt x="250" y="837"/>
                    </a:cubicBezTo>
                    <a:cubicBezTo>
                      <a:pt x="416" y="933"/>
                      <a:pt x="633" y="980"/>
                      <a:pt x="848" y="980"/>
                    </a:cubicBezTo>
                    <a:cubicBezTo>
                      <a:pt x="1064" y="980"/>
                      <a:pt x="1282" y="933"/>
                      <a:pt x="1447" y="837"/>
                    </a:cubicBezTo>
                    <a:cubicBezTo>
                      <a:pt x="1467" y="825"/>
                      <a:pt x="1487" y="813"/>
                      <a:pt x="1504" y="799"/>
                    </a:cubicBezTo>
                    <a:cubicBezTo>
                      <a:pt x="1508" y="796"/>
                      <a:pt x="1513" y="793"/>
                      <a:pt x="1517" y="790"/>
                    </a:cubicBezTo>
                    <a:cubicBezTo>
                      <a:pt x="1530" y="780"/>
                      <a:pt x="1544" y="770"/>
                      <a:pt x="1554" y="760"/>
                    </a:cubicBezTo>
                    <a:cubicBezTo>
                      <a:pt x="1559" y="756"/>
                      <a:pt x="1564" y="751"/>
                      <a:pt x="1568" y="747"/>
                    </a:cubicBezTo>
                    <a:cubicBezTo>
                      <a:pt x="1579" y="737"/>
                      <a:pt x="1588" y="728"/>
                      <a:pt x="1597" y="719"/>
                    </a:cubicBezTo>
                    <a:cubicBezTo>
                      <a:pt x="1602" y="713"/>
                      <a:pt x="1605" y="708"/>
                      <a:pt x="1610" y="703"/>
                    </a:cubicBezTo>
                    <a:cubicBezTo>
                      <a:pt x="1617" y="694"/>
                      <a:pt x="1625" y="683"/>
                      <a:pt x="1631" y="676"/>
                    </a:cubicBezTo>
                    <a:cubicBezTo>
                      <a:pt x="1636" y="670"/>
                      <a:pt x="1639" y="662"/>
                      <a:pt x="1644" y="656"/>
                    </a:cubicBezTo>
                    <a:cubicBezTo>
                      <a:pt x="1648" y="648"/>
                      <a:pt x="1654" y="639"/>
                      <a:pt x="1659" y="631"/>
                    </a:cubicBezTo>
                    <a:cubicBezTo>
                      <a:pt x="1662" y="623"/>
                      <a:pt x="1664" y="617"/>
                      <a:pt x="1667" y="610"/>
                    </a:cubicBezTo>
                    <a:cubicBezTo>
                      <a:pt x="1671" y="602"/>
                      <a:pt x="1674" y="594"/>
                      <a:pt x="1677" y="585"/>
                    </a:cubicBezTo>
                    <a:cubicBezTo>
                      <a:pt x="1679" y="577"/>
                      <a:pt x="1680" y="571"/>
                      <a:pt x="1684" y="564"/>
                    </a:cubicBezTo>
                    <a:cubicBezTo>
                      <a:pt x="1685" y="556"/>
                      <a:pt x="1688" y="547"/>
                      <a:pt x="1690" y="539"/>
                    </a:cubicBezTo>
                    <a:cubicBezTo>
                      <a:pt x="1690" y="531"/>
                      <a:pt x="1690" y="524"/>
                      <a:pt x="1691" y="517"/>
                    </a:cubicBezTo>
                    <a:cubicBezTo>
                      <a:pt x="1702" y="384"/>
                      <a:pt x="1620" y="247"/>
                      <a:pt x="1444" y="144"/>
                    </a:cubicBezTo>
                    <a:cubicBezTo>
                      <a:pt x="1277" y="48"/>
                      <a:pt x="1062" y="1"/>
                      <a:pt x="845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68"/>
              <p:cNvSpPr/>
              <p:nvPr/>
            </p:nvSpPr>
            <p:spPr>
              <a:xfrm>
                <a:off x="640914" y="2328071"/>
                <a:ext cx="105027" cy="80365"/>
              </a:xfrm>
              <a:custGeom>
                <a:rect b="b" l="l" r="r" t="t"/>
                <a:pathLst>
                  <a:path extrusionOk="0" h="1147" w="1499">
                    <a:moveTo>
                      <a:pt x="0" y="0"/>
                    </a:moveTo>
                    <a:lnTo>
                      <a:pt x="0" y="100"/>
                    </a:lnTo>
                    <a:lnTo>
                      <a:pt x="1499" y="1146"/>
                    </a:lnTo>
                    <a:lnTo>
                      <a:pt x="1499" y="10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68"/>
              <p:cNvSpPr/>
              <p:nvPr/>
            </p:nvSpPr>
            <p:spPr>
              <a:xfrm>
                <a:off x="745872" y="2401219"/>
                <a:ext cx="180698" cy="101174"/>
              </a:xfrm>
              <a:custGeom>
                <a:rect b="b" l="l" r="r" t="t"/>
                <a:pathLst>
                  <a:path extrusionOk="0" h="1444" w="2579">
                    <a:moveTo>
                      <a:pt x="1" y="1"/>
                    </a:moveTo>
                    <a:lnTo>
                      <a:pt x="1" y="102"/>
                    </a:lnTo>
                    <a:cubicBezTo>
                      <a:pt x="742" y="620"/>
                      <a:pt x="1611" y="1071"/>
                      <a:pt x="2579" y="1443"/>
                    </a:cubicBezTo>
                    <a:lnTo>
                      <a:pt x="2577" y="1342"/>
                    </a:lnTo>
                    <a:cubicBezTo>
                      <a:pt x="1611" y="971"/>
                      <a:pt x="742" y="519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68"/>
              <p:cNvSpPr/>
              <p:nvPr/>
            </p:nvSpPr>
            <p:spPr>
              <a:xfrm>
                <a:off x="640914" y="2323587"/>
                <a:ext cx="299668" cy="174182"/>
              </a:xfrm>
              <a:custGeom>
                <a:rect b="b" l="l" r="r" t="t"/>
                <a:pathLst>
                  <a:path extrusionOk="0" h="2486" w="4277">
                    <a:moveTo>
                      <a:pt x="4075" y="2450"/>
                    </a:moveTo>
                    <a:cubicBezTo>
                      <a:pt x="3109" y="2079"/>
                      <a:pt x="2240" y="1627"/>
                      <a:pt x="1499" y="1109"/>
                    </a:cubicBezTo>
                    <a:lnTo>
                      <a:pt x="0" y="64"/>
                    </a:lnTo>
                    <a:lnTo>
                      <a:pt x="111" y="1"/>
                    </a:lnTo>
                    <a:lnTo>
                      <a:pt x="1909" y="872"/>
                    </a:lnTo>
                    <a:cubicBezTo>
                      <a:pt x="2803" y="1302"/>
                      <a:pt x="3577" y="1807"/>
                      <a:pt x="4217" y="2368"/>
                    </a:cubicBezTo>
                    <a:lnTo>
                      <a:pt x="4277" y="2422"/>
                    </a:lnTo>
                    <a:lnTo>
                      <a:pt x="4167" y="2485"/>
                    </a:ln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68"/>
              <p:cNvSpPr/>
              <p:nvPr/>
            </p:nvSpPr>
            <p:spPr>
              <a:xfrm>
                <a:off x="921246" y="2482285"/>
                <a:ext cx="54581" cy="123104"/>
              </a:xfrm>
              <a:custGeom>
                <a:rect b="b" l="l" r="r" t="t"/>
                <a:pathLst>
                  <a:path extrusionOk="0" h="1757" w="779">
                    <a:moveTo>
                      <a:pt x="2" y="23"/>
                    </a:moveTo>
                    <a:cubicBezTo>
                      <a:pt x="2" y="26"/>
                      <a:pt x="3" y="31"/>
                      <a:pt x="5" y="34"/>
                    </a:cubicBezTo>
                    <a:cubicBezTo>
                      <a:pt x="5" y="39"/>
                      <a:pt x="6" y="42"/>
                      <a:pt x="6" y="45"/>
                    </a:cubicBezTo>
                    <a:cubicBezTo>
                      <a:pt x="8" y="49"/>
                      <a:pt x="11" y="53"/>
                      <a:pt x="11" y="56"/>
                    </a:cubicBezTo>
                    <a:cubicBezTo>
                      <a:pt x="13" y="59"/>
                      <a:pt x="14" y="63"/>
                      <a:pt x="16" y="65"/>
                    </a:cubicBezTo>
                    <a:cubicBezTo>
                      <a:pt x="17" y="69"/>
                      <a:pt x="20" y="73"/>
                      <a:pt x="22" y="77"/>
                    </a:cubicBezTo>
                    <a:cubicBezTo>
                      <a:pt x="25" y="80"/>
                      <a:pt x="26" y="83"/>
                      <a:pt x="28" y="86"/>
                    </a:cubicBezTo>
                    <a:cubicBezTo>
                      <a:pt x="31" y="89"/>
                      <a:pt x="34" y="94"/>
                      <a:pt x="39" y="99"/>
                    </a:cubicBezTo>
                    <a:cubicBezTo>
                      <a:pt x="40" y="102"/>
                      <a:pt x="42" y="103"/>
                      <a:pt x="45" y="106"/>
                    </a:cubicBezTo>
                    <a:cubicBezTo>
                      <a:pt x="48" y="109"/>
                      <a:pt x="53" y="114"/>
                      <a:pt x="57" y="119"/>
                    </a:cubicBezTo>
                    <a:cubicBezTo>
                      <a:pt x="59" y="120"/>
                      <a:pt x="62" y="123"/>
                      <a:pt x="63" y="125"/>
                    </a:cubicBezTo>
                    <a:cubicBezTo>
                      <a:pt x="68" y="129"/>
                      <a:pt x="74" y="134"/>
                      <a:pt x="80" y="139"/>
                    </a:cubicBezTo>
                    <a:cubicBezTo>
                      <a:pt x="83" y="140"/>
                      <a:pt x="85" y="142"/>
                      <a:pt x="86" y="143"/>
                    </a:cubicBezTo>
                    <a:cubicBezTo>
                      <a:pt x="96" y="149"/>
                      <a:pt x="103" y="154"/>
                      <a:pt x="113" y="160"/>
                    </a:cubicBezTo>
                    <a:cubicBezTo>
                      <a:pt x="263" y="248"/>
                      <a:pt x="509" y="248"/>
                      <a:pt x="662" y="160"/>
                    </a:cubicBezTo>
                    <a:cubicBezTo>
                      <a:pt x="671" y="154"/>
                      <a:pt x="680" y="149"/>
                      <a:pt x="688" y="143"/>
                    </a:cubicBezTo>
                    <a:cubicBezTo>
                      <a:pt x="691" y="140"/>
                      <a:pt x="694" y="139"/>
                      <a:pt x="697" y="136"/>
                    </a:cubicBezTo>
                    <a:cubicBezTo>
                      <a:pt x="702" y="133"/>
                      <a:pt x="706" y="129"/>
                      <a:pt x="711" y="125"/>
                    </a:cubicBezTo>
                    <a:cubicBezTo>
                      <a:pt x="714" y="122"/>
                      <a:pt x="717" y="120"/>
                      <a:pt x="719" y="117"/>
                    </a:cubicBezTo>
                    <a:cubicBezTo>
                      <a:pt x="723" y="114"/>
                      <a:pt x="728" y="109"/>
                      <a:pt x="731" y="106"/>
                    </a:cubicBezTo>
                    <a:cubicBezTo>
                      <a:pt x="734" y="103"/>
                      <a:pt x="736" y="100"/>
                      <a:pt x="737" y="97"/>
                    </a:cubicBezTo>
                    <a:cubicBezTo>
                      <a:pt x="742" y="94"/>
                      <a:pt x="745" y="89"/>
                      <a:pt x="746" y="85"/>
                    </a:cubicBezTo>
                    <a:cubicBezTo>
                      <a:pt x="749" y="83"/>
                      <a:pt x="751" y="79"/>
                      <a:pt x="752" y="77"/>
                    </a:cubicBezTo>
                    <a:cubicBezTo>
                      <a:pt x="754" y="73"/>
                      <a:pt x="757" y="69"/>
                      <a:pt x="759" y="65"/>
                    </a:cubicBezTo>
                    <a:cubicBezTo>
                      <a:pt x="762" y="62"/>
                      <a:pt x="762" y="59"/>
                      <a:pt x="763" y="56"/>
                    </a:cubicBezTo>
                    <a:cubicBezTo>
                      <a:pt x="765" y="53"/>
                      <a:pt x="768" y="48"/>
                      <a:pt x="768" y="43"/>
                    </a:cubicBezTo>
                    <a:cubicBezTo>
                      <a:pt x="769" y="42"/>
                      <a:pt x="769" y="37"/>
                      <a:pt x="771" y="34"/>
                    </a:cubicBezTo>
                    <a:cubicBezTo>
                      <a:pt x="772" y="31"/>
                      <a:pt x="772" y="26"/>
                      <a:pt x="774" y="22"/>
                    </a:cubicBezTo>
                    <a:cubicBezTo>
                      <a:pt x="774" y="19"/>
                      <a:pt x="774" y="16"/>
                      <a:pt x="774" y="13"/>
                    </a:cubicBezTo>
                    <a:cubicBezTo>
                      <a:pt x="776" y="9"/>
                      <a:pt x="776" y="5"/>
                      <a:pt x="776" y="2"/>
                    </a:cubicBezTo>
                    <a:lnTo>
                      <a:pt x="776" y="0"/>
                    </a:lnTo>
                    <a:lnTo>
                      <a:pt x="777" y="1509"/>
                    </a:lnTo>
                    <a:cubicBezTo>
                      <a:pt x="779" y="1568"/>
                      <a:pt x="740" y="1626"/>
                      <a:pt x="665" y="1669"/>
                    </a:cubicBezTo>
                    <a:cubicBezTo>
                      <a:pt x="512" y="1757"/>
                      <a:pt x="266" y="1757"/>
                      <a:pt x="116" y="1669"/>
                    </a:cubicBezTo>
                    <a:cubicBezTo>
                      <a:pt x="40" y="1626"/>
                      <a:pt x="3" y="1569"/>
                      <a:pt x="3" y="1511"/>
                    </a:cubicBezTo>
                    <a:lnTo>
                      <a:pt x="0" y="3"/>
                    </a:lnTo>
                    <a:cubicBezTo>
                      <a:pt x="0" y="6"/>
                      <a:pt x="2" y="9"/>
                      <a:pt x="2" y="14"/>
                    </a:cubicBezTo>
                    <a:cubicBezTo>
                      <a:pt x="2" y="17"/>
                      <a:pt x="2" y="20"/>
                      <a:pt x="2" y="23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68"/>
              <p:cNvSpPr/>
              <p:nvPr/>
            </p:nvSpPr>
            <p:spPr>
              <a:xfrm>
                <a:off x="920825" y="2466590"/>
                <a:ext cx="54791" cy="31529"/>
              </a:xfrm>
              <a:custGeom>
                <a:rect b="b" l="l" r="r" t="t"/>
                <a:pathLst>
                  <a:path extrusionOk="0" h="450" w="782">
                    <a:moveTo>
                      <a:pt x="393" y="0"/>
                    </a:moveTo>
                    <a:cubicBezTo>
                      <a:pt x="294" y="0"/>
                      <a:pt x="195" y="22"/>
                      <a:pt x="120" y="66"/>
                    </a:cubicBezTo>
                    <a:cubicBezTo>
                      <a:pt x="39" y="113"/>
                      <a:pt x="0" y="177"/>
                      <a:pt x="6" y="238"/>
                    </a:cubicBezTo>
                    <a:cubicBezTo>
                      <a:pt x="6" y="241"/>
                      <a:pt x="6" y="244"/>
                      <a:pt x="8" y="247"/>
                    </a:cubicBezTo>
                    <a:cubicBezTo>
                      <a:pt x="8" y="250"/>
                      <a:pt x="9" y="255"/>
                      <a:pt x="9" y="258"/>
                    </a:cubicBezTo>
                    <a:cubicBezTo>
                      <a:pt x="11" y="261"/>
                      <a:pt x="11" y="264"/>
                      <a:pt x="12" y="267"/>
                    </a:cubicBezTo>
                    <a:cubicBezTo>
                      <a:pt x="14" y="272"/>
                      <a:pt x="15" y="277"/>
                      <a:pt x="17" y="280"/>
                    </a:cubicBezTo>
                    <a:cubicBezTo>
                      <a:pt x="19" y="283"/>
                      <a:pt x="20" y="286"/>
                      <a:pt x="22" y="289"/>
                    </a:cubicBezTo>
                    <a:cubicBezTo>
                      <a:pt x="23" y="293"/>
                      <a:pt x="26" y="297"/>
                      <a:pt x="28" y="301"/>
                    </a:cubicBezTo>
                    <a:cubicBezTo>
                      <a:pt x="29" y="304"/>
                      <a:pt x="32" y="307"/>
                      <a:pt x="34" y="310"/>
                    </a:cubicBezTo>
                    <a:cubicBezTo>
                      <a:pt x="37" y="313"/>
                      <a:pt x="40" y="318"/>
                      <a:pt x="43" y="323"/>
                    </a:cubicBezTo>
                    <a:cubicBezTo>
                      <a:pt x="45" y="324"/>
                      <a:pt x="48" y="327"/>
                      <a:pt x="49" y="330"/>
                    </a:cubicBezTo>
                    <a:cubicBezTo>
                      <a:pt x="54" y="333"/>
                      <a:pt x="59" y="338"/>
                      <a:pt x="63" y="343"/>
                    </a:cubicBezTo>
                    <a:cubicBezTo>
                      <a:pt x="65" y="344"/>
                      <a:pt x="66" y="347"/>
                      <a:pt x="69" y="349"/>
                    </a:cubicBezTo>
                    <a:cubicBezTo>
                      <a:pt x="74" y="353"/>
                      <a:pt x="80" y="358"/>
                      <a:pt x="86" y="363"/>
                    </a:cubicBezTo>
                    <a:cubicBezTo>
                      <a:pt x="88" y="364"/>
                      <a:pt x="91" y="366"/>
                      <a:pt x="92" y="367"/>
                    </a:cubicBezTo>
                    <a:cubicBezTo>
                      <a:pt x="100" y="373"/>
                      <a:pt x="109" y="378"/>
                      <a:pt x="119" y="384"/>
                    </a:cubicBezTo>
                    <a:cubicBezTo>
                      <a:pt x="194" y="428"/>
                      <a:pt x="293" y="450"/>
                      <a:pt x="392" y="450"/>
                    </a:cubicBezTo>
                    <a:cubicBezTo>
                      <a:pt x="492" y="450"/>
                      <a:pt x="591" y="428"/>
                      <a:pt x="666" y="384"/>
                    </a:cubicBezTo>
                    <a:cubicBezTo>
                      <a:pt x="677" y="378"/>
                      <a:pt x="685" y="373"/>
                      <a:pt x="694" y="367"/>
                    </a:cubicBezTo>
                    <a:cubicBezTo>
                      <a:pt x="697" y="364"/>
                      <a:pt x="698" y="363"/>
                      <a:pt x="702" y="360"/>
                    </a:cubicBezTo>
                    <a:cubicBezTo>
                      <a:pt x="708" y="357"/>
                      <a:pt x="712" y="353"/>
                      <a:pt x="717" y="349"/>
                    </a:cubicBezTo>
                    <a:cubicBezTo>
                      <a:pt x="720" y="346"/>
                      <a:pt x="723" y="344"/>
                      <a:pt x="725" y="341"/>
                    </a:cubicBezTo>
                    <a:cubicBezTo>
                      <a:pt x="728" y="338"/>
                      <a:pt x="732" y="333"/>
                      <a:pt x="737" y="330"/>
                    </a:cubicBezTo>
                    <a:cubicBezTo>
                      <a:pt x="738" y="327"/>
                      <a:pt x="742" y="324"/>
                      <a:pt x="743" y="321"/>
                    </a:cubicBezTo>
                    <a:cubicBezTo>
                      <a:pt x="746" y="318"/>
                      <a:pt x="749" y="313"/>
                      <a:pt x="752" y="309"/>
                    </a:cubicBezTo>
                    <a:cubicBezTo>
                      <a:pt x="755" y="307"/>
                      <a:pt x="757" y="303"/>
                      <a:pt x="758" y="301"/>
                    </a:cubicBezTo>
                    <a:cubicBezTo>
                      <a:pt x="760" y="297"/>
                      <a:pt x="763" y="293"/>
                      <a:pt x="765" y="289"/>
                    </a:cubicBezTo>
                    <a:cubicBezTo>
                      <a:pt x="766" y="286"/>
                      <a:pt x="768" y="283"/>
                      <a:pt x="768" y="280"/>
                    </a:cubicBezTo>
                    <a:cubicBezTo>
                      <a:pt x="771" y="275"/>
                      <a:pt x="772" y="272"/>
                      <a:pt x="774" y="267"/>
                    </a:cubicBezTo>
                    <a:cubicBezTo>
                      <a:pt x="775" y="264"/>
                      <a:pt x="775" y="261"/>
                      <a:pt x="777" y="258"/>
                    </a:cubicBezTo>
                    <a:cubicBezTo>
                      <a:pt x="777" y="255"/>
                      <a:pt x="778" y="250"/>
                      <a:pt x="780" y="246"/>
                    </a:cubicBezTo>
                    <a:cubicBezTo>
                      <a:pt x="780" y="243"/>
                      <a:pt x="780" y="240"/>
                      <a:pt x="780" y="237"/>
                    </a:cubicBezTo>
                    <a:cubicBezTo>
                      <a:pt x="780" y="232"/>
                      <a:pt x="782" y="229"/>
                      <a:pt x="782" y="224"/>
                    </a:cubicBezTo>
                    <a:cubicBezTo>
                      <a:pt x="782" y="167"/>
                      <a:pt x="745" y="110"/>
                      <a:pt x="669" y="67"/>
                    </a:cubicBezTo>
                    <a:cubicBezTo>
                      <a:pt x="593" y="23"/>
                      <a:pt x="493" y="0"/>
                      <a:pt x="393" y="0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68"/>
              <p:cNvSpPr/>
              <p:nvPr/>
            </p:nvSpPr>
            <p:spPr>
              <a:xfrm>
                <a:off x="923908" y="2469112"/>
                <a:ext cx="48695" cy="26485"/>
              </a:xfrm>
              <a:custGeom>
                <a:rect b="b" l="l" r="r" t="t"/>
                <a:pathLst>
                  <a:path extrusionOk="0" h="378" w="695">
                    <a:moveTo>
                      <a:pt x="351" y="1"/>
                    </a:moveTo>
                    <a:cubicBezTo>
                      <a:pt x="263" y="1"/>
                      <a:pt x="175" y="19"/>
                      <a:pt x="107" y="56"/>
                    </a:cubicBezTo>
                    <a:cubicBezTo>
                      <a:pt x="35" y="96"/>
                      <a:pt x="1" y="148"/>
                      <a:pt x="5" y="199"/>
                    </a:cubicBezTo>
                    <a:cubicBezTo>
                      <a:pt x="5" y="202"/>
                      <a:pt x="5" y="205"/>
                      <a:pt x="5" y="208"/>
                    </a:cubicBezTo>
                    <a:cubicBezTo>
                      <a:pt x="7" y="210"/>
                      <a:pt x="8" y="214"/>
                      <a:pt x="8" y="217"/>
                    </a:cubicBezTo>
                    <a:cubicBezTo>
                      <a:pt x="10" y="219"/>
                      <a:pt x="10" y="222"/>
                      <a:pt x="10" y="225"/>
                    </a:cubicBezTo>
                    <a:cubicBezTo>
                      <a:pt x="13" y="228"/>
                      <a:pt x="13" y="231"/>
                      <a:pt x="15" y="234"/>
                    </a:cubicBezTo>
                    <a:cubicBezTo>
                      <a:pt x="16" y="237"/>
                      <a:pt x="18" y="241"/>
                      <a:pt x="19" y="242"/>
                    </a:cubicBezTo>
                    <a:cubicBezTo>
                      <a:pt x="21" y="247"/>
                      <a:pt x="22" y="250"/>
                      <a:pt x="25" y="253"/>
                    </a:cubicBezTo>
                    <a:cubicBezTo>
                      <a:pt x="27" y="254"/>
                      <a:pt x="28" y="257"/>
                      <a:pt x="30" y="261"/>
                    </a:cubicBezTo>
                    <a:cubicBezTo>
                      <a:pt x="31" y="264"/>
                      <a:pt x="36" y="267"/>
                      <a:pt x="39" y="271"/>
                    </a:cubicBezTo>
                    <a:cubicBezTo>
                      <a:pt x="41" y="273"/>
                      <a:pt x="42" y="274"/>
                      <a:pt x="44" y="277"/>
                    </a:cubicBezTo>
                    <a:cubicBezTo>
                      <a:pt x="47" y="281"/>
                      <a:pt x="51" y="284"/>
                      <a:pt x="55" y="287"/>
                    </a:cubicBezTo>
                    <a:cubicBezTo>
                      <a:pt x="58" y="288"/>
                      <a:pt x="59" y="291"/>
                      <a:pt x="61" y="293"/>
                    </a:cubicBezTo>
                    <a:cubicBezTo>
                      <a:pt x="65" y="297"/>
                      <a:pt x="70" y="301"/>
                      <a:pt x="76" y="304"/>
                    </a:cubicBezTo>
                    <a:cubicBezTo>
                      <a:pt x="78" y="305"/>
                      <a:pt x="79" y="307"/>
                      <a:pt x="82" y="308"/>
                    </a:cubicBezTo>
                    <a:cubicBezTo>
                      <a:pt x="88" y="313"/>
                      <a:pt x="98" y="317"/>
                      <a:pt x="105" y="322"/>
                    </a:cubicBezTo>
                    <a:cubicBezTo>
                      <a:pt x="172" y="359"/>
                      <a:pt x="260" y="377"/>
                      <a:pt x="349" y="377"/>
                    </a:cubicBezTo>
                    <a:cubicBezTo>
                      <a:pt x="437" y="377"/>
                      <a:pt x="525" y="359"/>
                      <a:pt x="593" y="322"/>
                    </a:cubicBezTo>
                    <a:cubicBezTo>
                      <a:pt x="602" y="317"/>
                      <a:pt x="610" y="313"/>
                      <a:pt x="618" y="308"/>
                    </a:cubicBezTo>
                    <a:cubicBezTo>
                      <a:pt x="621" y="305"/>
                      <a:pt x="622" y="304"/>
                      <a:pt x="625" y="302"/>
                    </a:cubicBezTo>
                    <a:cubicBezTo>
                      <a:pt x="630" y="299"/>
                      <a:pt x="634" y="296"/>
                      <a:pt x="639" y="293"/>
                    </a:cubicBezTo>
                    <a:cubicBezTo>
                      <a:pt x="641" y="291"/>
                      <a:pt x="642" y="288"/>
                      <a:pt x="645" y="287"/>
                    </a:cubicBezTo>
                    <a:cubicBezTo>
                      <a:pt x="648" y="282"/>
                      <a:pt x="653" y="279"/>
                      <a:pt x="656" y="277"/>
                    </a:cubicBezTo>
                    <a:cubicBezTo>
                      <a:pt x="658" y="274"/>
                      <a:pt x="659" y="271"/>
                      <a:pt x="662" y="270"/>
                    </a:cubicBezTo>
                    <a:cubicBezTo>
                      <a:pt x="665" y="267"/>
                      <a:pt x="667" y="262"/>
                      <a:pt x="670" y="261"/>
                    </a:cubicBezTo>
                    <a:cubicBezTo>
                      <a:pt x="671" y="257"/>
                      <a:pt x="673" y="254"/>
                      <a:pt x="674" y="253"/>
                    </a:cubicBezTo>
                    <a:cubicBezTo>
                      <a:pt x="676" y="248"/>
                      <a:pt x="679" y="247"/>
                      <a:pt x="681" y="244"/>
                    </a:cubicBezTo>
                    <a:cubicBezTo>
                      <a:pt x="682" y="241"/>
                      <a:pt x="684" y="237"/>
                      <a:pt x="684" y="234"/>
                    </a:cubicBezTo>
                    <a:cubicBezTo>
                      <a:pt x="685" y="231"/>
                      <a:pt x="688" y="228"/>
                      <a:pt x="688" y="225"/>
                    </a:cubicBezTo>
                    <a:cubicBezTo>
                      <a:pt x="690" y="222"/>
                      <a:pt x="690" y="219"/>
                      <a:pt x="691" y="217"/>
                    </a:cubicBezTo>
                    <a:cubicBezTo>
                      <a:pt x="691" y="214"/>
                      <a:pt x="693" y="210"/>
                      <a:pt x="693" y="207"/>
                    </a:cubicBezTo>
                    <a:cubicBezTo>
                      <a:pt x="694" y="204"/>
                      <a:pt x="694" y="202"/>
                      <a:pt x="694" y="199"/>
                    </a:cubicBezTo>
                    <a:cubicBezTo>
                      <a:pt x="694" y="196"/>
                      <a:pt x="694" y="191"/>
                      <a:pt x="694" y="188"/>
                    </a:cubicBezTo>
                    <a:cubicBezTo>
                      <a:pt x="694" y="141"/>
                      <a:pt x="662" y="93"/>
                      <a:pt x="594" y="56"/>
                    </a:cubicBezTo>
                    <a:cubicBezTo>
                      <a:pt x="528" y="19"/>
                      <a:pt x="439" y="1"/>
                      <a:pt x="351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68"/>
              <p:cNvSpPr/>
              <p:nvPr/>
            </p:nvSpPr>
            <p:spPr>
              <a:xfrm>
                <a:off x="937641" y="2476609"/>
                <a:ext cx="21510" cy="11631"/>
              </a:xfrm>
              <a:custGeom>
                <a:rect b="b" l="l" r="r" t="t"/>
                <a:pathLst>
                  <a:path extrusionOk="0" h="166" w="307">
                    <a:moveTo>
                      <a:pt x="154" y="0"/>
                    </a:moveTo>
                    <a:cubicBezTo>
                      <a:pt x="115" y="0"/>
                      <a:pt x="76" y="8"/>
                      <a:pt x="46" y="24"/>
                    </a:cubicBezTo>
                    <a:cubicBezTo>
                      <a:pt x="14" y="41"/>
                      <a:pt x="0" y="64"/>
                      <a:pt x="0" y="87"/>
                    </a:cubicBezTo>
                    <a:cubicBezTo>
                      <a:pt x="0" y="89"/>
                      <a:pt x="0" y="90"/>
                      <a:pt x="2" y="90"/>
                    </a:cubicBezTo>
                    <a:cubicBezTo>
                      <a:pt x="2" y="92"/>
                      <a:pt x="2" y="94"/>
                      <a:pt x="3" y="95"/>
                    </a:cubicBezTo>
                    <a:cubicBezTo>
                      <a:pt x="3" y="97"/>
                      <a:pt x="3" y="97"/>
                      <a:pt x="3" y="98"/>
                    </a:cubicBezTo>
                    <a:cubicBezTo>
                      <a:pt x="3" y="100"/>
                      <a:pt x="5" y="101"/>
                      <a:pt x="5" y="103"/>
                    </a:cubicBezTo>
                    <a:cubicBezTo>
                      <a:pt x="6" y="104"/>
                      <a:pt x="6" y="106"/>
                      <a:pt x="6" y="106"/>
                    </a:cubicBezTo>
                    <a:cubicBezTo>
                      <a:pt x="8" y="107"/>
                      <a:pt x="9" y="109"/>
                      <a:pt x="9" y="110"/>
                    </a:cubicBezTo>
                    <a:cubicBezTo>
                      <a:pt x="11" y="112"/>
                      <a:pt x="11" y="112"/>
                      <a:pt x="12" y="114"/>
                    </a:cubicBezTo>
                    <a:cubicBezTo>
                      <a:pt x="12" y="115"/>
                      <a:pt x="14" y="118"/>
                      <a:pt x="15" y="118"/>
                    </a:cubicBezTo>
                    <a:cubicBezTo>
                      <a:pt x="17" y="120"/>
                      <a:pt x="17" y="121"/>
                      <a:pt x="17" y="121"/>
                    </a:cubicBezTo>
                    <a:cubicBezTo>
                      <a:pt x="19" y="123"/>
                      <a:pt x="22" y="124"/>
                      <a:pt x="23" y="126"/>
                    </a:cubicBezTo>
                    <a:cubicBezTo>
                      <a:pt x="25" y="127"/>
                      <a:pt x="25" y="127"/>
                      <a:pt x="26" y="129"/>
                    </a:cubicBezTo>
                    <a:cubicBezTo>
                      <a:pt x="28" y="130"/>
                      <a:pt x="29" y="132"/>
                      <a:pt x="32" y="134"/>
                    </a:cubicBezTo>
                    <a:cubicBezTo>
                      <a:pt x="34" y="134"/>
                      <a:pt x="34" y="135"/>
                      <a:pt x="35" y="135"/>
                    </a:cubicBezTo>
                    <a:cubicBezTo>
                      <a:pt x="39" y="137"/>
                      <a:pt x="42" y="140"/>
                      <a:pt x="45" y="141"/>
                    </a:cubicBezTo>
                    <a:cubicBezTo>
                      <a:pt x="75" y="157"/>
                      <a:pt x="114" y="165"/>
                      <a:pt x="153" y="165"/>
                    </a:cubicBezTo>
                    <a:cubicBezTo>
                      <a:pt x="192" y="165"/>
                      <a:pt x="232" y="157"/>
                      <a:pt x="262" y="141"/>
                    </a:cubicBezTo>
                    <a:cubicBezTo>
                      <a:pt x="265" y="140"/>
                      <a:pt x="269" y="137"/>
                      <a:pt x="272" y="135"/>
                    </a:cubicBezTo>
                    <a:cubicBezTo>
                      <a:pt x="274" y="135"/>
                      <a:pt x="274" y="134"/>
                      <a:pt x="275" y="132"/>
                    </a:cubicBezTo>
                    <a:cubicBezTo>
                      <a:pt x="277" y="130"/>
                      <a:pt x="278" y="130"/>
                      <a:pt x="282" y="129"/>
                    </a:cubicBezTo>
                    <a:cubicBezTo>
                      <a:pt x="282" y="127"/>
                      <a:pt x="283" y="126"/>
                      <a:pt x="285" y="126"/>
                    </a:cubicBezTo>
                    <a:cubicBezTo>
                      <a:pt x="286" y="124"/>
                      <a:pt x="288" y="123"/>
                      <a:pt x="289" y="121"/>
                    </a:cubicBezTo>
                    <a:cubicBezTo>
                      <a:pt x="289" y="120"/>
                      <a:pt x="291" y="120"/>
                      <a:pt x="291" y="118"/>
                    </a:cubicBezTo>
                    <a:cubicBezTo>
                      <a:pt x="292" y="117"/>
                      <a:pt x="294" y="115"/>
                      <a:pt x="295" y="114"/>
                    </a:cubicBezTo>
                    <a:cubicBezTo>
                      <a:pt x="295" y="112"/>
                      <a:pt x="297" y="112"/>
                      <a:pt x="297" y="110"/>
                    </a:cubicBezTo>
                    <a:cubicBezTo>
                      <a:pt x="298" y="109"/>
                      <a:pt x="298" y="107"/>
                      <a:pt x="300" y="106"/>
                    </a:cubicBezTo>
                    <a:cubicBezTo>
                      <a:pt x="300" y="106"/>
                      <a:pt x="302" y="104"/>
                      <a:pt x="302" y="103"/>
                    </a:cubicBezTo>
                    <a:cubicBezTo>
                      <a:pt x="302" y="101"/>
                      <a:pt x="303" y="100"/>
                      <a:pt x="305" y="98"/>
                    </a:cubicBezTo>
                    <a:cubicBezTo>
                      <a:pt x="305" y="97"/>
                      <a:pt x="305" y="97"/>
                      <a:pt x="305" y="95"/>
                    </a:cubicBezTo>
                    <a:cubicBezTo>
                      <a:pt x="305" y="94"/>
                      <a:pt x="306" y="92"/>
                      <a:pt x="306" y="90"/>
                    </a:cubicBezTo>
                    <a:cubicBezTo>
                      <a:pt x="306" y="90"/>
                      <a:pt x="306" y="89"/>
                      <a:pt x="306" y="87"/>
                    </a:cubicBezTo>
                    <a:lnTo>
                      <a:pt x="306" y="83"/>
                    </a:lnTo>
                    <a:cubicBezTo>
                      <a:pt x="306" y="61"/>
                      <a:pt x="292" y="40"/>
                      <a:pt x="262" y="24"/>
                    </a:cubicBezTo>
                    <a:cubicBezTo>
                      <a:pt x="232" y="8"/>
                      <a:pt x="193" y="0"/>
                      <a:pt x="154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68"/>
              <p:cNvSpPr/>
              <p:nvPr/>
            </p:nvSpPr>
            <p:spPr>
              <a:xfrm>
                <a:off x="930635" y="2518158"/>
                <a:ext cx="51007" cy="59135"/>
              </a:xfrm>
              <a:custGeom>
                <a:rect b="b" l="l" r="r" t="t"/>
                <a:pathLst>
                  <a:path extrusionOk="0" h="844" w="728">
                    <a:moveTo>
                      <a:pt x="0" y="0"/>
                    </a:moveTo>
                    <a:lnTo>
                      <a:pt x="2" y="100"/>
                    </a:lnTo>
                    <a:lnTo>
                      <a:pt x="728" y="843"/>
                    </a:lnTo>
                    <a:lnTo>
                      <a:pt x="728" y="7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68"/>
              <p:cNvSpPr/>
              <p:nvPr/>
            </p:nvSpPr>
            <p:spPr>
              <a:xfrm>
                <a:off x="981572" y="2570076"/>
                <a:ext cx="39306" cy="31109"/>
              </a:xfrm>
              <a:custGeom>
                <a:rect b="b" l="l" r="r" t="t"/>
                <a:pathLst>
                  <a:path extrusionOk="0" h="444" w="561">
                    <a:moveTo>
                      <a:pt x="1" y="1"/>
                    </a:moveTo>
                    <a:lnTo>
                      <a:pt x="1" y="101"/>
                    </a:lnTo>
                    <a:cubicBezTo>
                      <a:pt x="151" y="233"/>
                      <a:pt x="341" y="350"/>
                      <a:pt x="561" y="444"/>
                    </a:cubicBezTo>
                    <a:lnTo>
                      <a:pt x="561" y="344"/>
                    </a:lnTo>
                    <a:cubicBezTo>
                      <a:pt x="341" y="249"/>
                      <a:pt x="151" y="133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68"/>
              <p:cNvSpPr/>
              <p:nvPr/>
            </p:nvSpPr>
            <p:spPr>
              <a:xfrm>
                <a:off x="1020809" y="2594109"/>
                <a:ext cx="209354" cy="96690"/>
              </a:xfrm>
              <a:custGeom>
                <a:rect b="b" l="l" r="r" t="t"/>
                <a:pathLst>
                  <a:path extrusionOk="0" h="1380" w="2988">
                    <a:moveTo>
                      <a:pt x="1" y="1"/>
                    </a:moveTo>
                    <a:lnTo>
                      <a:pt x="1" y="101"/>
                    </a:lnTo>
                    <a:lnTo>
                      <a:pt x="2988" y="1379"/>
                    </a:lnTo>
                    <a:lnTo>
                      <a:pt x="2988" y="127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68"/>
              <p:cNvSpPr/>
              <p:nvPr/>
            </p:nvSpPr>
            <p:spPr>
              <a:xfrm>
                <a:off x="1230094" y="2667607"/>
                <a:ext cx="27816" cy="23192"/>
              </a:xfrm>
              <a:custGeom>
                <a:rect b="b" l="l" r="r" t="t"/>
                <a:pathLst>
                  <a:path extrusionOk="0" h="331" w="397">
                    <a:moveTo>
                      <a:pt x="396" y="1"/>
                    </a:moveTo>
                    <a:lnTo>
                      <a:pt x="1" y="230"/>
                    </a:lnTo>
                    <a:lnTo>
                      <a:pt x="1" y="330"/>
                    </a:lnTo>
                    <a:lnTo>
                      <a:pt x="396" y="102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68"/>
              <p:cNvSpPr/>
              <p:nvPr/>
            </p:nvSpPr>
            <p:spPr>
              <a:xfrm>
                <a:off x="930635" y="2492374"/>
                <a:ext cx="327274" cy="191418"/>
              </a:xfrm>
              <a:custGeom>
                <a:rect b="b" l="l" r="r" t="t"/>
                <a:pathLst>
                  <a:path extrusionOk="0" h="2732" w="4671">
                    <a:moveTo>
                      <a:pt x="526" y="353"/>
                    </a:moveTo>
                    <a:cubicBezTo>
                      <a:pt x="602" y="308"/>
                      <a:pt x="640" y="250"/>
                      <a:pt x="640" y="193"/>
                    </a:cubicBezTo>
                    <a:lnTo>
                      <a:pt x="640" y="1"/>
                    </a:lnTo>
                    <a:lnTo>
                      <a:pt x="640" y="1"/>
                    </a:lnTo>
                    <a:lnTo>
                      <a:pt x="1883" y="442"/>
                    </a:lnTo>
                    <a:cubicBezTo>
                      <a:pt x="2112" y="530"/>
                      <a:pt x="2312" y="639"/>
                      <a:pt x="2475" y="768"/>
                    </a:cubicBezTo>
                    <a:lnTo>
                      <a:pt x="4670" y="2502"/>
                    </a:lnTo>
                    <a:lnTo>
                      <a:pt x="4275" y="2731"/>
                    </a:lnTo>
                    <a:lnTo>
                      <a:pt x="1288" y="1453"/>
                    </a:lnTo>
                    <a:cubicBezTo>
                      <a:pt x="1068" y="1359"/>
                      <a:pt x="878" y="1242"/>
                      <a:pt x="728" y="1110"/>
                    </a:cubicBezTo>
                    <a:lnTo>
                      <a:pt x="0" y="368"/>
                    </a:lnTo>
                    <a:lnTo>
                      <a:pt x="5" y="365"/>
                    </a:lnTo>
                    <a:cubicBezTo>
                      <a:pt x="157" y="439"/>
                      <a:pt x="382" y="436"/>
                      <a:pt x="526" y="35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68"/>
              <p:cNvSpPr/>
              <p:nvPr/>
            </p:nvSpPr>
            <p:spPr>
              <a:xfrm>
                <a:off x="937921" y="2648129"/>
                <a:ext cx="19898" cy="178105"/>
              </a:xfrm>
              <a:custGeom>
                <a:rect b="b" l="l" r="r" t="t"/>
                <a:pathLst>
                  <a:path extrusionOk="0" h="2542" w="284">
                    <a:moveTo>
                      <a:pt x="141" y="0"/>
                    </a:moveTo>
                    <a:cubicBezTo>
                      <a:pt x="140" y="0"/>
                      <a:pt x="139" y="1"/>
                      <a:pt x="138" y="1"/>
                    </a:cubicBezTo>
                    <a:cubicBezTo>
                      <a:pt x="62" y="1"/>
                      <a:pt x="1" y="51"/>
                      <a:pt x="1" y="113"/>
                    </a:cubicBezTo>
                    <a:lnTo>
                      <a:pt x="8" y="2542"/>
                    </a:lnTo>
                    <a:cubicBezTo>
                      <a:pt x="8" y="2480"/>
                      <a:pt x="70" y="2429"/>
                      <a:pt x="145" y="2429"/>
                    </a:cubicBezTo>
                    <a:cubicBezTo>
                      <a:pt x="222" y="2429"/>
                      <a:pt x="283" y="2478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2"/>
                      <a:pt x="216" y="0"/>
                      <a:pt x="141" y="0"/>
                    </a:cubicBezTo>
                    <a:close/>
                    <a:moveTo>
                      <a:pt x="284" y="2541"/>
                    </a:moveTo>
                    <a:lnTo>
                      <a:pt x="284" y="2542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2" name="Google Shape;1182;p68"/>
            <p:cNvGrpSpPr/>
            <p:nvPr/>
          </p:nvGrpSpPr>
          <p:grpSpPr>
            <a:xfrm flipH="1">
              <a:off x="5051419" y="3928837"/>
              <a:ext cx="708503" cy="475145"/>
              <a:chOff x="445502" y="2262069"/>
              <a:chExt cx="1007254" cy="675498"/>
            </a:xfrm>
          </p:grpSpPr>
          <p:sp>
            <p:nvSpPr>
              <p:cNvPr id="1183" name="Google Shape;1183;p68"/>
              <p:cNvSpPr/>
              <p:nvPr/>
            </p:nvSpPr>
            <p:spPr>
              <a:xfrm>
                <a:off x="475070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4" y="1"/>
                    </a:moveTo>
                    <a:cubicBezTo>
                      <a:pt x="5993" y="1"/>
                      <a:pt x="5992" y="1"/>
                      <a:pt x="5991" y="1"/>
                    </a:cubicBezTo>
                    <a:lnTo>
                      <a:pt x="0" y="7"/>
                    </a:lnTo>
                    <a:cubicBezTo>
                      <a:pt x="63" y="7"/>
                      <a:pt x="114" y="69"/>
                      <a:pt x="114" y="146"/>
                    </a:cubicBezTo>
                    <a:cubicBezTo>
                      <a:pt x="114" y="221"/>
                      <a:pt x="63" y="282"/>
                      <a:pt x="2" y="282"/>
                    </a:cubicBezTo>
                    <a:lnTo>
                      <a:pt x="2" y="282"/>
                    </a:lnTo>
                    <a:lnTo>
                      <a:pt x="5991" y="276"/>
                    </a:lnTo>
                    <a:cubicBezTo>
                      <a:pt x="6054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4" y="1"/>
                    </a:cubicBezTo>
                    <a:close/>
                    <a:moveTo>
                      <a:pt x="2" y="282"/>
                    </a:moveTo>
                    <a:lnTo>
                      <a:pt x="2" y="282"/>
                    </a:lnTo>
                    <a:cubicBezTo>
                      <a:pt x="2" y="282"/>
                      <a:pt x="2" y="282"/>
                      <a:pt x="2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68"/>
              <p:cNvSpPr/>
              <p:nvPr/>
            </p:nvSpPr>
            <p:spPr>
              <a:xfrm>
                <a:off x="467152" y="2601816"/>
                <a:ext cx="15905" cy="19338"/>
              </a:xfrm>
              <a:custGeom>
                <a:rect b="b" l="l" r="r" t="t"/>
                <a:pathLst>
                  <a:path extrusionOk="0" h="276" w="227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5" y="275"/>
                    </a:cubicBezTo>
                    <a:cubicBezTo>
                      <a:pt x="176" y="275"/>
                      <a:pt x="227" y="214"/>
                      <a:pt x="227" y="139"/>
                    </a:cubicBezTo>
                    <a:cubicBezTo>
                      <a:pt x="227" y="6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68"/>
              <p:cNvSpPr/>
              <p:nvPr/>
            </p:nvSpPr>
            <p:spPr>
              <a:xfrm>
                <a:off x="994534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2" y="1"/>
                    </a:moveTo>
                    <a:cubicBezTo>
                      <a:pt x="5992" y="1"/>
                      <a:pt x="5991" y="1"/>
                      <a:pt x="5990" y="1"/>
                    </a:cubicBezTo>
                    <a:lnTo>
                      <a:pt x="0" y="7"/>
                    </a:lnTo>
                    <a:cubicBezTo>
                      <a:pt x="62" y="7"/>
                      <a:pt x="113" y="69"/>
                      <a:pt x="113" y="146"/>
                    </a:cubicBezTo>
                    <a:cubicBezTo>
                      <a:pt x="113" y="221"/>
                      <a:pt x="63" y="282"/>
                      <a:pt x="0" y="282"/>
                    </a:cubicBezTo>
                    <a:lnTo>
                      <a:pt x="0" y="282"/>
                    </a:lnTo>
                    <a:lnTo>
                      <a:pt x="5990" y="276"/>
                    </a:lnTo>
                    <a:lnTo>
                      <a:pt x="5992" y="276"/>
                    </a:lnTo>
                    <a:cubicBezTo>
                      <a:pt x="6053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2" y="1"/>
                    </a:cubicBezTo>
                    <a:close/>
                    <a:moveTo>
                      <a:pt x="0" y="282"/>
                    </a:moveTo>
                    <a:lnTo>
                      <a:pt x="0" y="282"/>
                    </a:lnTo>
                    <a:cubicBezTo>
                      <a:pt x="0" y="282"/>
                      <a:pt x="0" y="282"/>
                      <a:pt x="0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68"/>
              <p:cNvSpPr/>
              <p:nvPr/>
            </p:nvSpPr>
            <p:spPr>
              <a:xfrm>
                <a:off x="986617" y="2601816"/>
                <a:ext cx="15835" cy="19338"/>
              </a:xfrm>
              <a:custGeom>
                <a:rect b="b" l="l" r="r" t="t"/>
                <a:pathLst>
                  <a:path extrusionOk="0" h="276" w="226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3" y="275"/>
                    </a:cubicBezTo>
                    <a:cubicBezTo>
                      <a:pt x="176" y="275"/>
                      <a:pt x="226" y="214"/>
                      <a:pt x="226" y="139"/>
                    </a:cubicBezTo>
                    <a:cubicBezTo>
                      <a:pt x="226" y="62"/>
                      <a:pt x="175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68"/>
              <p:cNvSpPr/>
              <p:nvPr/>
            </p:nvSpPr>
            <p:spPr>
              <a:xfrm>
                <a:off x="489714" y="2262069"/>
                <a:ext cx="916240" cy="339325"/>
              </a:xfrm>
              <a:custGeom>
                <a:rect b="b" l="l" r="r" t="t"/>
                <a:pathLst>
                  <a:path extrusionOk="0" h="4843" w="13077">
                    <a:moveTo>
                      <a:pt x="13067" y="3977"/>
                    </a:moveTo>
                    <a:cubicBezTo>
                      <a:pt x="13067" y="3968"/>
                      <a:pt x="13066" y="3958"/>
                      <a:pt x="13064" y="3951"/>
                    </a:cubicBezTo>
                    <a:cubicBezTo>
                      <a:pt x="12977" y="3049"/>
                      <a:pt x="12338" y="2163"/>
                      <a:pt x="11149" y="1476"/>
                    </a:cubicBezTo>
                    <a:cubicBezTo>
                      <a:pt x="8593" y="1"/>
                      <a:pt x="4444" y="1"/>
                      <a:pt x="1903" y="1477"/>
                    </a:cubicBezTo>
                    <a:cubicBezTo>
                      <a:pt x="716" y="2166"/>
                      <a:pt x="86" y="3060"/>
                      <a:pt x="14" y="3965"/>
                    </a:cubicBezTo>
                    <a:cubicBezTo>
                      <a:pt x="13" y="3992"/>
                      <a:pt x="13" y="4018"/>
                      <a:pt x="11" y="4045"/>
                    </a:cubicBezTo>
                    <a:cubicBezTo>
                      <a:pt x="0" y="4298"/>
                      <a:pt x="33" y="4552"/>
                      <a:pt x="109" y="4803"/>
                    </a:cubicBezTo>
                    <a:cubicBezTo>
                      <a:pt x="336" y="4074"/>
                      <a:pt x="931" y="3376"/>
                      <a:pt x="1900" y="2814"/>
                    </a:cubicBezTo>
                    <a:cubicBezTo>
                      <a:pt x="4441" y="1337"/>
                      <a:pt x="8590" y="1336"/>
                      <a:pt x="11146" y="2813"/>
                    </a:cubicBezTo>
                    <a:cubicBezTo>
                      <a:pt x="12138" y="3386"/>
                      <a:pt x="12746" y="4098"/>
                      <a:pt x="12972" y="4843"/>
                    </a:cubicBezTo>
                    <a:cubicBezTo>
                      <a:pt x="13040" y="4618"/>
                      <a:pt x="13077" y="4391"/>
                      <a:pt x="13075" y="4163"/>
                    </a:cubicBezTo>
                    <a:cubicBezTo>
                      <a:pt x="13075" y="4135"/>
                      <a:pt x="13073" y="4106"/>
                      <a:pt x="13072" y="4077"/>
                    </a:cubicBezTo>
                    <a:cubicBezTo>
                      <a:pt x="13070" y="4043"/>
                      <a:pt x="13070" y="4011"/>
                      <a:pt x="13069" y="3977"/>
                    </a:cubicBezTo>
                    <a:close/>
                  </a:path>
                </a:pathLst>
              </a:custGeom>
              <a:solidFill>
                <a:srgbClr val="169B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68"/>
              <p:cNvSpPr/>
              <p:nvPr/>
            </p:nvSpPr>
            <p:spPr>
              <a:xfrm>
                <a:off x="445502" y="2551579"/>
                <a:ext cx="1004522" cy="385988"/>
              </a:xfrm>
              <a:custGeom>
                <a:rect b="b" l="l" r="r" t="t"/>
                <a:pathLst>
                  <a:path extrusionOk="0" h="5509" w="14337">
                    <a:moveTo>
                      <a:pt x="14337" y="43"/>
                    </a:move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7" y="45"/>
                      <a:pt x="14337" y="44"/>
                      <a:pt x="14337" y="43"/>
                    </a:cubicBezTo>
                    <a:close/>
                    <a:moveTo>
                      <a:pt x="7" y="0"/>
                    </a:moveTo>
                    <a:lnTo>
                      <a:pt x="4" y="1337"/>
                    </a:lnTo>
                    <a:cubicBezTo>
                      <a:pt x="1" y="2408"/>
                      <a:pt x="705" y="3480"/>
                      <a:pt x="2116" y="4295"/>
                    </a:cubicBezTo>
                    <a:cubicBezTo>
                      <a:pt x="3518" y="5104"/>
                      <a:pt x="5356" y="5509"/>
                      <a:pt x="7192" y="5509"/>
                    </a:cubicBezTo>
                    <a:cubicBezTo>
                      <a:pt x="9027" y="5509"/>
                      <a:pt x="10860" y="5104"/>
                      <a:pt x="12252" y="4295"/>
                    </a:cubicBezTo>
                    <a:cubicBezTo>
                      <a:pt x="13637" y="3490"/>
                      <a:pt x="14331" y="2435"/>
                      <a:pt x="14332" y="1379"/>
                    </a:cubicBez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6" y="74"/>
                      <a:pt x="14334" y="101"/>
                      <a:pt x="14332" y="131"/>
                    </a:cubicBezTo>
                    <a:cubicBezTo>
                      <a:pt x="14332" y="165"/>
                      <a:pt x="14331" y="199"/>
                      <a:pt x="14329" y="233"/>
                    </a:cubicBezTo>
                    <a:cubicBezTo>
                      <a:pt x="14326" y="248"/>
                      <a:pt x="14324" y="262"/>
                      <a:pt x="14323" y="276"/>
                    </a:cubicBezTo>
                    <a:cubicBezTo>
                      <a:pt x="14226" y="1254"/>
                      <a:pt x="13538" y="2214"/>
                      <a:pt x="12257" y="2958"/>
                    </a:cubicBezTo>
                    <a:cubicBezTo>
                      <a:pt x="10865" y="3768"/>
                      <a:pt x="9032" y="4172"/>
                      <a:pt x="7197" y="4172"/>
                    </a:cubicBezTo>
                    <a:cubicBezTo>
                      <a:pt x="5361" y="4172"/>
                      <a:pt x="3523" y="3768"/>
                      <a:pt x="2120" y="2958"/>
                    </a:cubicBezTo>
                    <a:cubicBezTo>
                      <a:pt x="799" y="2195"/>
                      <a:pt x="97" y="1208"/>
                      <a:pt x="16" y="206"/>
                    </a:cubicBezTo>
                    <a:cubicBezTo>
                      <a:pt x="13" y="179"/>
                      <a:pt x="13" y="150"/>
                      <a:pt x="11" y="122"/>
                    </a:cubicBezTo>
                    <a:cubicBezTo>
                      <a:pt x="10" y="85"/>
                      <a:pt x="8" y="48"/>
                      <a:pt x="7" y="11"/>
                    </a:cubicBezTo>
                    <a:cubicBezTo>
                      <a:pt x="7" y="8"/>
                      <a:pt x="7" y="5"/>
                      <a:pt x="7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68"/>
              <p:cNvSpPr/>
              <p:nvPr/>
            </p:nvSpPr>
            <p:spPr>
              <a:xfrm>
                <a:off x="445853" y="2262350"/>
                <a:ext cx="1006904" cy="581540"/>
              </a:xfrm>
              <a:custGeom>
                <a:rect b="b" l="l" r="r" t="t"/>
                <a:pathLst>
                  <a:path extrusionOk="0" h="8300" w="14371">
                    <a:moveTo>
                      <a:pt x="7146" y="366"/>
                    </a:moveTo>
                    <a:cubicBezTo>
                      <a:pt x="8820" y="366"/>
                      <a:pt x="10495" y="735"/>
                      <a:pt x="11774" y="1473"/>
                    </a:cubicBezTo>
                    <a:cubicBezTo>
                      <a:pt x="12964" y="2159"/>
                      <a:pt x="13603" y="3045"/>
                      <a:pt x="13690" y="3947"/>
                    </a:cubicBezTo>
                    <a:cubicBezTo>
                      <a:pt x="13692" y="3954"/>
                      <a:pt x="13692" y="3964"/>
                      <a:pt x="13693" y="3973"/>
                    </a:cubicBezTo>
                    <a:cubicBezTo>
                      <a:pt x="13696" y="4007"/>
                      <a:pt x="13696" y="4039"/>
                      <a:pt x="13698" y="4073"/>
                    </a:cubicBezTo>
                    <a:cubicBezTo>
                      <a:pt x="13699" y="4102"/>
                      <a:pt x="13701" y="4130"/>
                      <a:pt x="13701" y="4159"/>
                    </a:cubicBezTo>
                    <a:cubicBezTo>
                      <a:pt x="13701" y="4387"/>
                      <a:pt x="13666" y="4614"/>
                      <a:pt x="13596" y="4839"/>
                    </a:cubicBezTo>
                    <a:cubicBezTo>
                      <a:pt x="13370" y="5568"/>
                      <a:pt x="12773" y="6265"/>
                      <a:pt x="11804" y="6828"/>
                    </a:cubicBezTo>
                    <a:cubicBezTo>
                      <a:pt x="10535" y="7566"/>
                      <a:pt x="8863" y="7935"/>
                      <a:pt x="7188" y="7935"/>
                    </a:cubicBezTo>
                    <a:cubicBezTo>
                      <a:pt x="5514" y="7935"/>
                      <a:pt x="3838" y="7566"/>
                      <a:pt x="2560" y="6828"/>
                    </a:cubicBezTo>
                    <a:cubicBezTo>
                      <a:pt x="1568" y="6256"/>
                      <a:pt x="960" y="5543"/>
                      <a:pt x="734" y="4799"/>
                    </a:cubicBezTo>
                    <a:cubicBezTo>
                      <a:pt x="657" y="4548"/>
                      <a:pt x="625" y="4294"/>
                      <a:pt x="637" y="4042"/>
                    </a:cubicBezTo>
                    <a:cubicBezTo>
                      <a:pt x="637" y="4014"/>
                      <a:pt x="637" y="3988"/>
                      <a:pt x="640" y="3962"/>
                    </a:cubicBezTo>
                    <a:cubicBezTo>
                      <a:pt x="711" y="3056"/>
                      <a:pt x="1342" y="2162"/>
                      <a:pt x="2529" y="1473"/>
                    </a:cubicBezTo>
                    <a:cubicBezTo>
                      <a:pt x="3800" y="735"/>
                      <a:pt x="5472" y="366"/>
                      <a:pt x="7146" y="366"/>
                    </a:cubicBezTo>
                    <a:close/>
                    <a:moveTo>
                      <a:pt x="7143" y="0"/>
                    </a:moveTo>
                    <a:cubicBezTo>
                      <a:pt x="5307" y="0"/>
                      <a:pt x="3474" y="405"/>
                      <a:pt x="2081" y="1215"/>
                    </a:cubicBezTo>
                    <a:cubicBezTo>
                      <a:pt x="692" y="2021"/>
                      <a:pt x="0" y="3079"/>
                      <a:pt x="2" y="4139"/>
                    </a:cubicBezTo>
                    <a:cubicBezTo>
                      <a:pt x="3" y="4176"/>
                      <a:pt x="5" y="4213"/>
                      <a:pt x="6" y="4248"/>
                    </a:cubicBezTo>
                    <a:lnTo>
                      <a:pt x="6" y="4250"/>
                    </a:lnTo>
                    <a:cubicBezTo>
                      <a:pt x="8" y="4278"/>
                      <a:pt x="8" y="4307"/>
                      <a:pt x="11" y="4334"/>
                    </a:cubicBezTo>
                    <a:cubicBezTo>
                      <a:pt x="92" y="5336"/>
                      <a:pt x="794" y="6323"/>
                      <a:pt x="2115" y="7086"/>
                    </a:cubicBezTo>
                    <a:cubicBezTo>
                      <a:pt x="3517" y="7895"/>
                      <a:pt x="5355" y="8300"/>
                      <a:pt x="7191" y="8300"/>
                    </a:cubicBezTo>
                    <a:cubicBezTo>
                      <a:pt x="9026" y="8300"/>
                      <a:pt x="10859" y="7895"/>
                      <a:pt x="12252" y="7086"/>
                    </a:cubicBezTo>
                    <a:cubicBezTo>
                      <a:pt x="13533" y="6342"/>
                      <a:pt x="14221" y="5382"/>
                      <a:pt x="14318" y="4404"/>
                    </a:cubicBezTo>
                    <a:cubicBezTo>
                      <a:pt x="14319" y="4390"/>
                      <a:pt x="14322" y="4376"/>
                      <a:pt x="14322" y="4361"/>
                    </a:cubicBezTo>
                    <a:cubicBezTo>
                      <a:pt x="14326" y="4327"/>
                      <a:pt x="14326" y="4293"/>
                      <a:pt x="14327" y="4259"/>
                    </a:cubicBezTo>
                    <a:cubicBezTo>
                      <a:pt x="14370" y="3159"/>
                      <a:pt x="13669" y="2052"/>
                      <a:pt x="12220" y="1215"/>
                    </a:cubicBezTo>
                    <a:cubicBezTo>
                      <a:pt x="10817" y="405"/>
                      <a:pt x="8979" y="0"/>
                      <a:pt x="7143" y="0"/>
                    </a:cubicBezTo>
                    <a:close/>
                  </a:path>
                </a:pathLst>
              </a:custGeom>
              <a:solidFill>
                <a:srgbClr val="68BA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68"/>
              <p:cNvSpPr/>
              <p:nvPr/>
            </p:nvSpPr>
            <p:spPr>
              <a:xfrm>
                <a:off x="937921" y="2330313"/>
                <a:ext cx="19898" cy="178245"/>
              </a:xfrm>
              <a:custGeom>
                <a:rect b="b" l="l" r="r" t="t"/>
                <a:pathLst>
                  <a:path extrusionOk="0" h="2544" w="284">
                    <a:moveTo>
                      <a:pt x="284" y="2541"/>
                    </a:moveTo>
                    <a:lnTo>
                      <a:pt x="284" y="2541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  <a:moveTo>
                      <a:pt x="138" y="0"/>
                    </a:moveTo>
                    <a:cubicBezTo>
                      <a:pt x="62" y="0"/>
                      <a:pt x="1" y="51"/>
                      <a:pt x="1" y="114"/>
                    </a:cubicBezTo>
                    <a:lnTo>
                      <a:pt x="8" y="2543"/>
                    </a:lnTo>
                    <a:cubicBezTo>
                      <a:pt x="8" y="2480"/>
                      <a:pt x="70" y="2431"/>
                      <a:pt x="145" y="2429"/>
                    </a:cubicBezTo>
                    <a:cubicBezTo>
                      <a:pt x="222" y="2429"/>
                      <a:pt x="283" y="2480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0"/>
                      <a:pt x="214" y="0"/>
                      <a:pt x="138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68"/>
              <p:cNvSpPr/>
              <p:nvPr/>
            </p:nvSpPr>
            <p:spPr>
              <a:xfrm>
                <a:off x="938482" y="2500572"/>
                <a:ext cx="19338" cy="15695"/>
              </a:xfrm>
              <a:custGeom>
                <a:rect b="b" l="l" r="r" t="t"/>
                <a:pathLst>
                  <a:path extrusionOk="0" h="224" w="276">
                    <a:moveTo>
                      <a:pt x="141" y="1"/>
                    </a:moveTo>
                    <a:cubicBezTo>
                      <a:pt x="140" y="1"/>
                      <a:pt x="138" y="1"/>
                      <a:pt x="137" y="1"/>
                    </a:cubicBezTo>
                    <a:cubicBezTo>
                      <a:pt x="62" y="1"/>
                      <a:pt x="0" y="50"/>
                      <a:pt x="0" y="113"/>
                    </a:cubicBezTo>
                    <a:cubicBezTo>
                      <a:pt x="0" y="174"/>
                      <a:pt x="60" y="224"/>
                      <a:pt x="134" y="224"/>
                    </a:cubicBezTo>
                    <a:cubicBezTo>
                      <a:pt x="135" y="224"/>
                      <a:pt x="136" y="224"/>
                      <a:pt x="137" y="224"/>
                    </a:cubicBezTo>
                    <a:cubicBezTo>
                      <a:pt x="214" y="224"/>
                      <a:pt x="276" y="173"/>
                      <a:pt x="276" y="111"/>
                    </a:cubicBezTo>
                    <a:cubicBezTo>
                      <a:pt x="276" y="51"/>
                      <a:pt x="216" y="1"/>
                      <a:pt x="141" y="1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68"/>
              <p:cNvSpPr/>
              <p:nvPr/>
            </p:nvSpPr>
            <p:spPr>
              <a:xfrm>
                <a:off x="889646" y="2556764"/>
                <a:ext cx="119040" cy="137327"/>
              </a:xfrm>
              <a:custGeom>
                <a:rect b="b" l="l" r="r" t="t"/>
                <a:pathLst>
                  <a:path extrusionOk="0" h="1960" w="1699">
                    <a:moveTo>
                      <a:pt x="1696" y="51"/>
                    </a:moveTo>
                    <a:cubicBezTo>
                      <a:pt x="1694" y="59"/>
                      <a:pt x="1691" y="66"/>
                      <a:pt x="1690" y="76"/>
                    </a:cubicBezTo>
                    <a:cubicBezTo>
                      <a:pt x="1688" y="82"/>
                      <a:pt x="1686" y="89"/>
                      <a:pt x="1683" y="97"/>
                    </a:cubicBezTo>
                    <a:cubicBezTo>
                      <a:pt x="1680" y="105"/>
                      <a:pt x="1677" y="112"/>
                      <a:pt x="1673" y="122"/>
                    </a:cubicBezTo>
                    <a:cubicBezTo>
                      <a:pt x="1670" y="129"/>
                      <a:pt x="1668" y="135"/>
                      <a:pt x="1665" y="143"/>
                    </a:cubicBezTo>
                    <a:cubicBezTo>
                      <a:pt x="1660" y="151"/>
                      <a:pt x="1654" y="160"/>
                      <a:pt x="1650" y="168"/>
                    </a:cubicBezTo>
                    <a:cubicBezTo>
                      <a:pt x="1645" y="174"/>
                      <a:pt x="1642" y="182"/>
                      <a:pt x="1637" y="188"/>
                    </a:cubicBezTo>
                    <a:cubicBezTo>
                      <a:pt x="1631" y="195"/>
                      <a:pt x="1623" y="205"/>
                      <a:pt x="1616" y="214"/>
                    </a:cubicBezTo>
                    <a:cubicBezTo>
                      <a:pt x="1611" y="220"/>
                      <a:pt x="1608" y="225"/>
                      <a:pt x="1603" y="231"/>
                    </a:cubicBezTo>
                    <a:cubicBezTo>
                      <a:pt x="1594" y="240"/>
                      <a:pt x="1585" y="248"/>
                      <a:pt x="1574" y="259"/>
                    </a:cubicBezTo>
                    <a:cubicBezTo>
                      <a:pt x="1570" y="263"/>
                      <a:pt x="1565" y="268"/>
                      <a:pt x="1560" y="272"/>
                    </a:cubicBezTo>
                    <a:cubicBezTo>
                      <a:pt x="1550" y="282"/>
                      <a:pt x="1537" y="291"/>
                      <a:pt x="1523" y="302"/>
                    </a:cubicBezTo>
                    <a:cubicBezTo>
                      <a:pt x="1519" y="305"/>
                      <a:pt x="1514" y="308"/>
                      <a:pt x="1510" y="311"/>
                    </a:cubicBezTo>
                    <a:cubicBezTo>
                      <a:pt x="1493" y="325"/>
                      <a:pt x="1474" y="337"/>
                      <a:pt x="1453" y="349"/>
                    </a:cubicBezTo>
                    <a:cubicBezTo>
                      <a:pt x="1123" y="540"/>
                      <a:pt x="588" y="540"/>
                      <a:pt x="256" y="349"/>
                    </a:cubicBezTo>
                    <a:cubicBezTo>
                      <a:pt x="236" y="337"/>
                      <a:pt x="216" y="325"/>
                      <a:pt x="199" y="311"/>
                    </a:cubicBezTo>
                    <a:cubicBezTo>
                      <a:pt x="191" y="306"/>
                      <a:pt x="185" y="302"/>
                      <a:pt x="179" y="297"/>
                    </a:cubicBezTo>
                    <a:cubicBezTo>
                      <a:pt x="168" y="288"/>
                      <a:pt x="157" y="280"/>
                      <a:pt x="147" y="271"/>
                    </a:cubicBezTo>
                    <a:cubicBezTo>
                      <a:pt x="141" y="266"/>
                      <a:pt x="136" y="260"/>
                      <a:pt x="130" y="255"/>
                    </a:cubicBezTo>
                    <a:cubicBezTo>
                      <a:pt x="121" y="246"/>
                      <a:pt x="111" y="239"/>
                      <a:pt x="104" y="229"/>
                    </a:cubicBezTo>
                    <a:cubicBezTo>
                      <a:pt x="99" y="223"/>
                      <a:pt x="94" y="217"/>
                      <a:pt x="90" y="211"/>
                    </a:cubicBezTo>
                    <a:cubicBezTo>
                      <a:pt x="84" y="203"/>
                      <a:pt x="74" y="194"/>
                      <a:pt x="70" y="186"/>
                    </a:cubicBezTo>
                    <a:cubicBezTo>
                      <a:pt x="65" y="180"/>
                      <a:pt x="61" y="172"/>
                      <a:pt x="57" y="166"/>
                    </a:cubicBezTo>
                    <a:cubicBezTo>
                      <a:pt x="53" y="157"/>
                      <a:pt x="47" y="149"/>
                      <a:pt x="42" y="142"/>
                    </a:cubicBezTo>
                    <a:cubicBezTo>
                      <a:pt x="39" y="134"/>
                      <a:pt x="36" y="128"/>
                      <a:pt x="33" y="122"/>
                    </a:cubicBezTo>
                    <a:cubicBezTo>
                      <a:pt x="30" y="112"/>
                      <a:pt x="25" y="105"/>
                      <a:pt x="22" y="96"/>
                    </a:cubicBezTo>
                    <a:cubicBezTo>
                      <a:pt x="21" y="88"/>
                      <a:pt x="19" y="82"/>
                      <a:pt x="17" y="74"/>
                    </a:cubicBezTo>
                    <a:cubicBezTo>
                      <a:pt x="14" y="66"/>
                      <a:pt x="13" y="57"/>
                      <a:pt x="11" y="48"/>
                    </a:cubicBezTo>
                    <a:cubicBezTo>
                      <a:pt x="10" y="42"/>
                      <a:pt x="8" y="34"/>
                      <a:pt x="8" y="26"/>
                    </a:cubicBezTo>
                    <a:cubicBezTo>
                      <a:pt x="8" y="19"/>
                      <a:pt x="7" y="9"/>
                      <a:pt x="7" y="2"/>
                    </a:cubicBezTo>
                    <a:lnTo>
                      <a:pt x="7" y="0"/>
                    </a:lnTo>
                    <a:lnTo>
                      <a:pt x="1" y="1420"/>
                    </a:lnTo>
                    <a:cubicBezTo>
                      <a:pt x="1" y="1546"/>
                      <a:pt x="84" y="1672"/>
                      <a:pt x="250" y="1769"/>
                    </a:cubicBezTo>
                    <a:cubicBezTo>
                      <a:pt x="582" y="1960"/>
                      <a:pt x="1117" y="1960"/>
                      <a:pt x="1446" y="1769"/>
                    </a:cubicBezTo>
                    <a:cubicBezTo>
                      <a:pt x="1611" y="1674"/>
                      <a:pt x="1693" y="1548"/>
                      <a:pt x="1694" y="1423"/>
                    </a:cubicBezTo>
                    <a:lnTo>
                      <a:pt x="1699" y="3"/>
                    </a:lnTo>
                    <a:cubicBezTo>
                      <a:pt x="1699" y="12"/>
                      <a:pt x="1697" y="20"/>
                      <a:pt x="1697" y="28"/>
                    </a:cubicBezTo>
                    <a:cubicBezTo>
                      <a:pt x="1697" y="36"/>
                      <a:pt x="1697" y="43"/>
                      <a:pt x="1696" y="49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68"/>
              <p:cNvSpPr/>
              <p:nvPr/>
            </p:nvSpPr>
            <p:spPr>
              <a:xfrm>
                <a:off x="894411" y="2526916"/>
                <a:ext cx="110493" cy="60046"/>
              </a:xfrm>
              <a:custGeom>
                <a:rect b="b" l="l" r="r" t="t"/>
                <a:pathLst>
                  <a:path extrusionOk="0" h="857" w="1577">
                    <a:moveTo>
                      <a:pt x="782" y="0"/>
                    </a:moveTo>
                    <a:cubicBezTo>
                      <a:pt x="566" y="0"/>
                      <a:pt x="366" y="48"/>
                      <a:pt x="216" y="135"/>
                    </a:cubicBezTo>
                    <a:cubicBezTo>
                      <a:pt x="77" y="217"/>
                      <a:pt x="0" y="318"/>
                      <a:pt x="0" y="428"/>
                    </a:cubicBezTo>
                    <a:cubicBezTo>
                      <a:pt x="0" y="432"/>
                      <a:pt x="2" y="435"/>
                      <a:pt x="2" y="440"/>
                    </a:cubicBezTo>
                    <a:lnTo>
                      <a:pt x="3" y="448"/>
                    </a:lnTo>
                    <a:lnTo>
                      <a:pt x="3" y="457"/>
                    </a:lnTo>
                    <a:cubicBezTo>
                      <a:pt x="3" y="458"/>
                      <a:pt x="3" y="462"/>
                      <a:pt x="3" y="465"/>
                    </a:cubicBezTo>
                    <a:cubicBezTo>
                      <a:pt x="5" y="468"/>
                      <a:pt x="6" y="472"/>
                      <a:pt x="6" y="477"/>
                    </a:cubicBezTo>
                    <a:lnTo>
                      <a:pt x="9" y="485"/>
                    </a:lnTo>
                    <a:lnTo>
                      <a:pt x="11" y="494"/>
                    </a:lnTo>
                    <a:cubicBezTo>
                      <a:pt x="13" y="497"/>
                      <a:pt x="13" y="498"/>
                      <a:pt x="13" y="502"/>
                    </a:cubicBezTo>
                    <a:cubicBezTo>
                      <a:pt x="16" y="506"/>
                      <a:pt x="17" y="511"/>
                      <a:pt x="19" y="514"/>
                    </a:cubicBezTo>
                    <a:lnTo>
                      <a:pt x="22" y="523"/>
                    </a:lnTo>
                    <a:lnTo>
                      <a:pt x="26" y="531"/>
                    </a:lnTo>
                    <a:cubicBezTo>
                      <a:pt x="26" y="534"/>
                      <a:pt x="28" y="537"/>
                      <a:pt x="29" y="538"/>
                    </a:cubicBezTo>
                    <a:cubicBezTo>
                      <a:pt x="31" y="543"/>
                      <a:pt x="34" y="548"/>
                      <a:pt x="37" y="552"/>
                    </a:cubicBezTo>
                    <a:lnTo>
                      <a:pt x="42" y="560"/>
                    </a:lnTo>
                    <a:lnTo>
                      <a:pt x="46" y="569"/>
                    </a:lnTo>
                    <a:cubicBezTo>
                      <a:pt x="49" y="572"/>
                      <a:pt x="49" y="574"/>
                      <a:pt x="53" y="577"/>
                    </a:cubicBezTo>
                    <a:cubicBezTo>
                      <a:pt x="56" y="581"/>
                      <a:pt x="60" y="586"/>
                      <a:pt x="63" y="591"/>
                    </a:cubicBezTo>
                    <a:lnTo>
                      <a:pt x="69" y="598"/>
                    </a:lnTo>
                    <a:lnTo>
                      <a:pt x="76" y="606"/>
                    </a:lnTo>
                    <a:cubicBezTo>
                      <a:pt x="79" y="609"/>
                      <a:pt x="80" y="612"/>
                      <a:pt x="82" y="614"/>
                    </a:cubicBezTo>
                    <a:cubicBezTo>
                      <a:pt x="88" y="620"/>
                      <a:pt x="93" y="625"/>
                      <a:pt x="99" y="631"/>
                    </a:cubicBezTo>
                    <a:lnTo>
                      <a:pt x="105" y="637"/>
                    </a:lnTo>
                    <a:lnTo>
                      <a:pt x="113" y="645"/>
                    </a:lnTo>
                    <a:cubicBezTo>
                      <a:pt x="116" y="646"/>
                      <a:pt x="117" y="649"/>
                      <a:pt x="120" y="651"/>
                    </a:cubicBezTo>
                    <a:cubicBezTo>
                      <a:pt x="126" y="657"/>
                      <a:pt x="136" y="661"/>
                      <a:pt x="142" y="669"/>
                    </a:cubicBezTo>
                    <a:lnTo>
                      <a:pt x="148" y="674"/>
                    </a:lnTo>
                    <a:lnTo>
                      <a:pt x="157" y="681"/>
                    </a:lnTo>
                    <a:cubicBezTo>
                      <a:pt x="160" y="683"/>
                      <a:pt x="163" y="685"/>
                      <a:pt x="165" y="688"/>
                    </a:cubicBezTo>
                    <a:cubicBezTo>
                      <a:pt x="182" y="700"/>
                      <a:pt x="200" y="711"/>
                      <a:pt x="220" y="721"/>
                    </a:cubicBezTo>
                    <a:cubicBezTo>
                      <a:pt x="371" y="809"/>
                      <a:pt x="571" y="857"/>
                      <a:pt x="788" y="857"/>
                    </a:cubicBezTo>
                    <a:cubicBezTo>
                      <a:pt x="1003" y="857"/>
                      <a:pt x="1203" y="809"/>
                      <a:pt x="1354" y="721"/>
                    </a:cubicBezTo>
                    <a:cubicBezTo>
                      <a:pt x="1372" y="711"/>
                      <a:pt x="1389" y="700"/>
                      <a:pt x="1406" y="688"/>
                    </a:cubicBezTo>
                    <a:lnTo>
                      <a:pt x="1418" y="678"/>
                    </a:lnTo>
                    <a:cubicBezTo>
                      <a:pt x="1431" y="669"/>
                      <a:pt x="1442" y="661"/>
                      <a:pt x="1452" y="652"/>
                    </a:cubicBezTo>
                    <a:lnTo>
                      <a:pt x="1457" y="646"/>
                    </a:lnTo>
                    <a:lnTo>
                      <a:pt x="1465" y="640"/>
                    </a:lnTo>
                    <a:lnTo>
                      <a:pt x="1469" y="635"/>
                    </a:lnTo>
                    <a:cubicBezTo>
                      <a:pt x="1477" y="629"/>
                      <a:pt x="1483" y="621"/>
                      <a:pt x="1489" y="615"/>
                    </a:cubicBezTo>
                    <a:lnTo>
                      <a:pt x="1494" y="609"/>
                    </a:lnTo>
                    <a:lnTo>
                      <a:pt x="1500" y="601"/>
                    </a:lnTo>
                    <a:lnTo>
                      <a:pt x="1505" y="595"/>
                    </a:lnTo>
                    <a:cubicBezTo>
                      <a:pt x="1509" y="589"/>
                      <a:pt x="1515" y="585"/>
                      <a:pt x="1518" y="578"/>
                    </a:cubicBezTo>
                    <a:cubicBezTo>
                      <a:pt x="1520" y="575"/>
                      <a:pt x="1523" y="572"/>
                      <a:pt x="1523" y="571"/>
                    </a:cubicBezTo>
                    <a:lnTo>
                      <a:pt x="1529" y="561"/>
                    </a:lnTo>
                    <a:lnTo>
                      <a:pt x="1534" y="554"/>
                    </a:lnTo>
                    <a:cubicBezTo>
                      <a:pt x="1537" y="549"/>
                      <a:pt x="1540" y="546"/>
                      <a:pt x="1542" y="540"/>
                    </a:cubicBezTo>
                    <a:cubicBezTo>
                      <a:pt x="1543" y="537"/>
                      <a:pt x="1545" y="535"/>
                      <a:pt x="1545" y="532"/>
                    </a:cubicBezTo>
                    <a:lnTo>
                      <a:pt x="1549" y="525"/>
                    </a:lnTo>
                    <a:lnTo>
                      <a:pt x="1552" y="515"/>
                    </a:lnTo>
                    <a:cubicBezTo>
                      <a:pt x="1554" y="511"/>
                      <a:pt x="1555" y="508"/>
                      <a:pt x="1557" y="503"/>
                    </a:cubicBezTo>
                    <a:cubicBezTo>
                      <a:pt x="1558" y="502"/>
                      <a:pt x="1558" y="498"/>
                      <a:pt x="1558" y="495"/>
                    </a:cubicBezTo>
                    <a:lnTo>
                      <a:pt x="1562" y="486"/>
                    </a:lnTo>
                    <a:lnTo>
                      <a:pt x="1565" y="478"/>
                    </a:lnTo>
                    <a:cubicBezTo>
                      <a:pt x="1565" y="474"/>
                      <a:pt x="1566" y="471"/>
                      <a:pt x="1568" y="466"/>
                    </a:cubicBezTo>
                    <a:cubicBezTo>
                      <a:pt x="1568" y="463"/>
                      <a:pt x="1568" y="462"/>
                      <a:pt x="1568" y="458"/>
                    </a:cubicBezTo>
                    <a:lnTo>
                      <a:pt x="1568" y="449"/>
                    </a:lnTo>
                    <a:cubicBezTo>
                      <a:pt x="1577" y="335"/>
                      <a:pt x="1498" y="222"/>
                      <a:pt x="1351" y="135"/>
                    </a:cubicBezTo>
                    <a:cubicBezTo>
                      <a:pt x="1198" y="48"/>
                      <a:pt x="997" y="0"/>
                      <a:pt x="782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68"/>
              <p:cNvSpPr/>
              <p:nvPr/>
            </p:nvSpPr>
            <p:spPr>
              <a:xfrm>
                <a:off x="890067" y="2522572"/>
                <a:ext cx="119251" cy="68734"/>
              </a:xfrm>
              <a:custGeom>
                <a:rect b="b" l="l" r="r" t="t"/>
                <a:pathLst>
                  <a:path extrusionOk="0" h="981" w="1702">
                    <a:moveTo>
                      <a:pt x="844" y="62"/>
                    </a:moveTo>
                    <a:cubicBezTo>
                      <a:pt x="1059" y="62"/>
                      <a:pt x="1260" y="110"/>
                      <a:pt x="1411" y="197"/>
                    </a:cubicBezTo>
                    <a:cubicBezTo>
                      <a:pt x="1559" y="282"/>
                      <a:pt x="1637" y="397"/>
                      <a:pt x="1628" y="511"/>
                    </a:cubicBezTo>
                    <a:lnTo>
                      <a:pt x="1628" y="520"/>
                    </a:lnTo>
                    <a:cubicBezTo>
                      <a:pt x="1628" y="524"/>
                      <a:pt x="1628" y="525"/>
                      <a:pt x="1628" y="528"/>
                    </a:cubicBezTo>
                    <a:cubicBezTo>
                      <a:pt x="1628" y="533"/>
                      <a:pt x="1625" y="536"/>
                      <a:pt x="1625" y="540"/>
                    </a:cubicBezTo>
                    <a:lnTo>
                      <a:pt x="1624" y="548"/>
                    </a:lnTo>
                    <a:lnTo>
                      <a:pt x="1620" y="557"/>
                    </a:lnTo>
                    <a:cubicBezTo>
                      <a:pt x="1620" y="560"/>
                      <a:pt x="1620" y="564"/>
                      <a:pt x="1619" y="565"/>
                    </a:cubicBezTo>
                    <a:cubicBezTo>
                      <a:pt x="1617" y="570"/>
                      <a:pt x="1616" y="573"/>
                      <a:pt x="1614" y="577"/>
                    </a:cubicBezTo>
                    <a:lnTo>
                      <a:pt x="1610" y="585"/>
                    </a:lnTo>
                    <a:lnTo>
                      <a:pt x="1607" y="594"/>
                    </a:lnTo>
                    <a:cubicBezTo>
                      <a:pt x="1605" y="597"/>
                      <a:pt x="1605" y="599"/>
                      <a:pt x="1604" y="602"/>
                    </a:cubicBezTo>
                    <a:cubicBezTo>
                      <a:pt x="1602" y="608"/>
                      <a:pt x="1597" y="611"/>
                      <a:pt x="1594" y="616"/>
                    </a:cubicBezTo>
                    <a:lnTo>
                      <a:pt x="1590" y="623"/>
                    </a:lnTo>
                    <a:lnTo>
                      <a:pt x="1585" y="633"/>
                    </a:lnTo>
                    <a:cubicBezTo>
                      <a:pt x="1584" y="634"/>
                      <a:pt x="1582" y="637"/>
                      <a:pt x="1580" y="639"/>
                    </a:cubicBezTo>
                    <a:cubicBezTo>
                      <a:pt x="1577" y="645"/>
                      <a:pt x="1571" y="651"/>
                      <a:pt x="1567" y="657"/>
                    </a:cubicBezTo>
                    <a:lnTo>
                      <a:pt x="1562" y="663"/>
                    </a:lnTo>
                    <a:lnTo>
                      <a:pt x="1556" y="671"/>
                    </a:lnTo>
                    <a:lnTo>
                      <a:pt x="1551" y="677"/>
                    </a:lnTo>
                    <a:cubicBezTo>
                      <a:pt x="1545" y="683"/>
                      <a:pt x="1539" y="690"/>
                      <a:pt x="1531" y="696"/>
                    </a:cubicBezTo>
                    <a:lnTo>
                      <a:pt x="1527" y="700"/>
                    </a:lnTo>
                    <a:lnTo>
                      <a:pt x="1517" y="708"/>
                    </a:lnTo>
                    <a:lnTo>
                      <a:pt x="1513" y="714"/>
                    </a:lnTo>
                    <a:cubicBezTo>
                      <a:pt x="1504" y="723"/>
                      <a:pt x="1491" y="731"/>
                      <a:pt x="1480" y="740"/>
                    </a:cubicBezTo>
                    <a:lnTo>
                      <a:pt x="1468" y="750"/>
                    </a:lnTo>
                    <a:cubicBezTo>
                      <a:pt x="1451" y="762"/>
                      <a:pt x="1433" y="773"/>
                      <a:pt x="1414" y="783"/>
                    </a:cubicBezTo>
                    <a:cubicBezTo>
                      <a:pt x="1265" y="871"/>
                      <a:pt x="1064" y="919"/>
                      <a:pt x="848" y="919"/>
                    </a:cubicBezTo>
                    <a:cubicBezTo>
                      <a:pt x="633" y="919"/>
                      <a:pt x="433" y="871"/>
                      <a:pt x="281" y="783"/>
                    </a:cubicBezTo>
                    <a:cubicBezTo>
                      <a:pt x="261" y="773"/>
                      <a:pt x="244" y="760"/>
                      <a:pt x="227" y="750"/>
                    </a:cubicBezTo>
                    <a:cubicBezTo>
                      <a:pt x="224" y="747"/>
                      <a:pt x="221" y="745"/>
                      <a:pt x="219" y="742"/>
                    </a:cubicBezTo>
                    <a:lnTo>
                      <a:pt x="210" y="736"/>
                    </a:lnTo>
                    <a:lnTo>
                      <a:pt x="204" y="730"/>
                    </a:lnTo>
                    <a:cubicBezTo>
                      <a:pt x="196" y="723"/>
                      <a:pt x="188" y="719"/>
                      <a:pt x="181" y="713"/>
                    </a:cubicBezTo>
                    <a:cubicBezTo>
                      <a:pt x="179" y="711"/>
                      <a:pt x="176" y="708"/>
                      <a:pt x="175" y="705"/>
                    </a:cubicBezTo>
                    <a:lnTo>
                      <a:pt x="167" y="697"/>
                    </a:lnTo>
                    <a:lnTo>
                      <a:pt x="159" y="691"/>
                    </a:lnTo>
                    <a:cubicBezTo>
                      <a:pt x="155" y="687"/>
                      <a:pt x="148" y="682"/>
                      <a:pt x="144" y="676"/>
                    </a:cubicBezTo>
                    <a:cubicBezTo>
                      <a:pt x="141" y="674"/>
                      <a:pt x="139" y="671"/>
                      <a:pt x="138" y="668"/>
                    </a:cubicBezTo>
                    <a:lnTo>
                      <a:pt x="130" y="660"/>
                    </a:lnTo>
                    <a:lnTo>
                      <a:pt x="124" y="653"/>
                    </a:lnTo>
                    <a:cubicBezTo>
                      <a:pt x="121" y="648"/>
                      <a:pt x="118" y="643"/>
                      <a:pt x="113" y="639"/>
                    </a:cubicBezTo>
                    <a:cubicBezTo>
                      <a:pt x="111" y="636"/>
                      <a:pt x="110" y="633"/>
                      <a:pt x="108" y="630"/>
                    </a:cubicBezTo>
                    <a:lnTo>
                      <a:pt x="104" y="622"/>
                    </a:lnTo>
                    <a:lnTo>
                      <a:pt x="99" y="614"/>
                    </a:lnTo>
                    <a:cubicBezTo>
                      <a:pt x="95" y="610"/>
                      <a:pt x="93" y="605"/>
                      <a:pt x="91" y="600"/>
                    </a:cubicBezTo>
                    <a:cubicBezTo>
                      <a:pt x="88" y="599"/>
                      <a:pt x="88" y="596"/>
                      <a:pt x="87" y="593"/>
                    </a:cubicBezTo>
                    <a:lnTo>
                      <a:pt x="84" y="585"/>
                    </a:lnTo>
                    <a:lnTo>
                      <a:pt x="81" y="576"/>
                    </a:lnTo>
                    <a:cubicBezTo>
                      <a:pt x="78" y="573"/>
                      <a:pt x="76" y="568"/>
                      <a:pt x="75" y="564"/>
                    </a:cubicBezTo>
                    <a:cubicBezTo>
                      <a:pt x="75" y="560"/>
                      <a:pt x="73" y="557"/>
                      <a:pt x="73" y="556"/>
                    </a:cubicBezTo>
                    <a:lnTo>
                      <a:pt x="70" y="547"/>
                    </a:lnTo>
                    <a:lnTo>
                      <a:pt x="68" y="539"/>
                    </a:lnTo>
                    <a:cubicBezTo>
                      <a:pt x="67" y="534"/>
                      <a:pt x="65" y="530"/>
                      <a:pt x="65" y="525"/>
                    </a:cubicBezTo>
                    <a:cubicBezTo>
                      <a:pt x="65" y="524"/>
                      <a:pt x="65" y="520"/>
                      <a:pt x="65" y="519"/>
                    </a:cubicBezTo>
                    <a:lnTo>
                      <a:pt x="64" y="510"/>
                    </a:lnTo>
                    <a:lnTo>
                      <a:pt x="62" y="500"/>
                    </a:lnTo>
                    <a:cubicBezTo>
                      <a:pt x="62" y="497"/>
                      <a:pt x="62" y="494"/>
                      <a:pt x="62" y="490"/>
                    </a:cubicBezTo>
                    <a:cubicBezTo>
                      <a:pt x="62" y="380"/>
                      <a:pt x="138" y="277"/>
                      <a:pt x="278" y="197"/>
                    </a:cubicBezTo>
                    <a:cubicBezTo>
                      <a:pt x="427" y="110"/>
                      <a:pt x="628" y="62"/>
                      <a:pt x="844" y="62"/>
                    </a:cubicBezTo>
                    <a:close/>
                    <a:moveTo>
                      <a:pt x="845" y="1"/>
                    </a:moveTo>
                    <a:cubicBezTo>
                      <a:pt x="627" y="1"/>
                      <a:pt x="411" y="48"/>
                      <a:pt x="247" y="144"/>
                    </a:cubicBezTo>
                    <a:cubicBezTo>
                      <a:pt x="84" y="239"/>
                      <a:pt x="1" y="364"/>
                      <a:pt x="1" y="490"/>
                    </a:cubicBezTo>
                    <a:cubicBezTo>
                      <a:pt x="1" y="497"/>
                      <a:pt x="2" y="507"/>
                      <a:pt x="2" y="514"/>
                    </a:cubicBezTo>
                    <a:cubicBezTo>
                      <a:pt x="2" y="522"/>
                      <a:pt x="4" y="530"/>
                      <a:pt x="5" y="536"/>
                    </a:cubicBezTo>
                    <a:cubicBezTo>
                      <a:pt x="7" y="545"/>
                      <a:pt x="8" y="554"/>
                      <a:pt x="11" y="562"/>
                    </a:cubicBezTo>
                    <a:cubicBezTo>
                      <a:pt x="13" y="570"/>
                      <a:pt x="15" y="576"/>
                      <a:pt x="16" y="584"/>
                    </a:cubicBezTo>
                    <a:cubicBezTo>
                      <a:pt x="19" y="593"/>
                      <a:pt x="24" y="600"/>
                      <a:pt x="27" y="610"/>
                    </a:cubicBezTo>
                    <a:cubicBezTo>
                      <a:pt x="30" y="616"/>
                      <a:pt x="33" y="622"/>
                      <a:pt x="36" y="630"/>
                    </a:cubicBezTo>
                    <a:cubicBezTo>
                      <a:pt x="41" y="639"/>
                      <a:pt x="45" y="645"/>
                      <a:pt x="51" y="654"/>
                    </a:cubicBezTo>
                    <a:cubicBezTo>
                      <a:pt x="55" y="660"/>
                      <a:pt x="59" y="668"/>
                      <a:pt x="64" y="674"/>
                    </a:cubicBezTo>
                    <a:cubicBezTo>
                      <a:pt x="68" y="683"/>
                      <a:pt x="76" y="691"/>
                      <a:pt x="84" y="699"/>
                    </a:cubicBezTo>
                    <a:cubicBezTo>
                      <a:pt x="88" y="705"/>
                      <a:pt x="93" y="713"/>
                      <a:pt x="98" y="719"/>
                    </a:cubicBezTo>
                    <a:cubicBezTo>
                      <a:pt x="105" y="727"/>
                      <a:pt x="115" y="736"/>
                      <a:pt x="124" y="743"/>
                    </a:cubicBezTo>
                    <a:cubicBezTo>
                      <a:pt x="130" y="750"/>
                      <a:pt x="135" y="754"/>
                      <a:pt x="141" y="760"/>
                    </a:cubicBezTo>
                    <a:cubicBezTo>
                      <a:pt x="151" y="768"/>
                      <a:pt x="162" y="776"/>
                      <a:pt x="173" y="785"/>
                    </a:cubicBezTo>
                    <a:cubicBezTo>
                      <a:pt x="179" y="790"/>
                      <a:pt x="185" y="794"/>
                      <a:pt x="193" y="799"/>
                    </a:cubicBezTo>
                    <a:cubicBezTo>
                      <a:pt x="210" y="813"/>
                      <a:pt x="230" y="825"/>
                      <a:pt x="250" y="837"/>
                    </a:cubicBezTo>
                    <a:cubicBezTo>
                      <a:pt x="416" y="933"/>
                      <a:pt x="633" y="980"/>
                      <a:pt x="848" y="980"/>
                    </a:cubicBezTo>
                    <a:cubicBezTo>
                      <a:pt x="1064" y="980"/>
                      <a:pt x="1282" y="933"/>
                      <a:pt x="1447" y="837"/>
                    </a:cubicBezTo>
                    <a:cubicBezTo>
                      <a:pt x="1467" y="825"/>
                      <a:pt x="1487" y="813"/>
                      <a:pt x="1504" y="799"/>
                    </a:cubicBezTo>
                    <a:cubicBezTo>
                      <a:pt x="1508" y="796"/>
                      <a:pt x="1513" y="793"/>
                      <a:pt x="1517" y="790"/>
                    </a:cubicBezTo>
                    <a:cubicBezTo>
                      <a:pt x="1530" y="780"/>
                      <a:pt x="1544" y="770"/>
                      <a:pt x="1554" y="760"/>
                    </a:cubicBezTo>
                    <a:cubicBezTo>
                      <a:pt x="1559" y="756"/>
                      <a:pt x="1564" y="751"/>
                      <a:pt x="1568" y="747"/>
                    </a:cubicBezTo>
                    <a:cubicBezTo>
                      <a:pt x="1579" y="737"/>
                      <a:pt x="1588" y="728"/>
                      <a:pt x="1597" y="719"/>
                    </a:cubicBezTo>
                    <a:cubicBezTo>
                      <a:pt x="1602" y="713"/>
                      <a:pt x="1605" y="708"/>
                      <a:pt x="1610" y="703"/>
                    </a:cubicBezTo>
                    <a:cubicBezTo>
                      <a:pt x="1617" y="694"/>
                      <a:pt x="1625" y="683"/>
                      <a:pt x="1631" y="676"/>
                    </a:cubicBezTo>
                    <a:cubicBezTo>
                      <a:pt x="1636" y="670"/>
                      <a:pt x="1639" y="662"/>
                      <a:pt x="1644" y="656"/>
                    </a:cubicBezTo>
                    <a:cubicBezTo>
                      <a:pt x="1648" y="648"/>
                      <a:pt x="1654" y="639"/>
                      <a:pt x="1659" y="631"/>
                    </a:cubicBezTo>
                    <a:cubicBezTo>
                      <a:pt x="1662" y="623"/>
                      <a:pt x="1664" y="617"/>
                      <a:pt x="1667" y="610"/>
                    </a:cubicBezTo>
                    <a:cubicBezTo>
                      <a:pt x="1671" y="602"/>
                      <a:pt x="1674" y="594"/>
                      <a:pt x="1677" y="585"/>
                    </a:cubicBezTo>
                    <a:cubicBezTo>
                      <a:pt x="1679" y="577"/>
                      <a:pt x="1680" y="571"/>
                      <a:pt x="1684" y="564"/>
                    </a:cubicBezTo>
                    <a:cubicBezTo>
                      <a:pt x="1685" y="556"/>
                      <a:pt x="1688" y="547"/>
                      <a:pt x="1690" y="539"/>
                    </a:cubicBezTo>
                    <a:cubicBezTo>
                      <a:pt x="1690" y="531"/>
                      <a:pt x="1690" y="524"/>
                      <a:pt x="1691" y="517"/>
                    </a:cubicBezTo>
                    <a:cubicBezTo>
                      <a:pt x="1702" y="384"/>
                      <a:pt x="1620" y="247"/>
                      <a:pt x="1444" y="144"/>
                    </a:cubicBezTo>
                    <a:cubicBezTo>
                      <a:pt x="1277" y="48"/>
                      <a:pt x="1062" y="1"/>
                      <a:pt x="845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68"/>
              <p:cNvSpPr/>
              <p:nvPr/>
            </p:nvSpPr>
            <p:spPr>
              <a:xfrm>
                <a:off x="640914" y="2328071"/>
                <a:ext cx="105027" cy="80365"/>
              </a:xfrm>
              <a:custGeom>
                <a:rect b="b" l="l" r="r" t="t"/>
                <a:pathLst>
                  <a:path extrusionOk="0" h="1147" w="1499">
                    <a:moveTo>
                      <a:pt x="0" y="0"/>
                    </a:moveTo>
                    <a:lnTo>
                      <a:pt x="0" y="100"/>
                    </a:lnTo>
                    <a:lnTo>
                      <a:pt x="1499" y="1146"/>
                    </a:lnTo>
                    <a:lnTo>
                      <a:pt x="1499" y="10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68"/>
              <p:cNvSpPr/>
              <p:nvPr/>
            </p:nvSpPr>
            <p:spPr>
              <a:xfrm>
                <a:off x="745872" y="2401219"/>
                <a:ext cx="180698" cy="101174"/>
              </a:xfrm>
              <a:custGeom>
                <a:rect b="b" l="l" r="r" t="t"/>
                <a:pathLst>
                  <a:path extrusionOk="0" h="1444" w="2579">
                    <a:moveTo>
                      <a:pt x="1" y="1"/>
                    </a:moveTo>
                    <a:lnTo>
                      <a:pt x="1" y="102"/>
                    </a:lnTo>
                    <a:cubicBezTo>
                      <a:pt x="742" y="620"/>
                      <a:pt x="1611" y="1071"/>
                      <a:pt x="2579" y="1443"/>
                    </a:cubicBezTo>
                    <a:lnTo>
                      <a:pt x="2577" y="1342"/>
                    </a:lnTo>
                    <a:cubicBezTo>
                      <a:pt x="1611" y="971"/>
                      <a:pt x="742" y="519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68"/>
              <p:cNvSpPr/>
              <p:nvPr/>
            </p:nvSpPr>
            <p:spPr>
              <a:xfrm>
                <a:off x="640914" y="2323587"/>
                <a:ext cx="299668" cy="174182"/>
              </a:xfrm>
              <a:custGeom>
                <a:rect b="b" l="l" r="r" t="t"/>
                <a:pathLst>
                  <a:path extrusionOk="0" h="2486" w="4277">
                    <a:moveTo>
                      <a:pt x="4075" y="2450"/>
                    </a:moveTo>
                    <a:cubicBezTo>
                      <a:pt x="3109" y="2079"/>
                      <a:pt x="2240" y="1627"/>
                      <a:pt x="1499" y="1109"/>
                    </a:cubicBezTo>
                    <a:lnTo>
                      <a:pt x="0" y="64"/>
                    </a:lnTo>
                    <a:lnTo>
                      <a:pt x="111" y="1"/>
                    </a:lnTo>
                    <a:lnTo>
                      <a:pt x="1909" y="872"/>
                    </a:lnTo>
                    <a:cubicBezTo>
                      <a:pt x="2803" y="1302"/>
                      <a:pt x="3577" y="1807"/>
                      <a:pt x="4217" y="2368"/>
                    </a:cubicBezTo>
                    <a:lnTo>
                      <a:pt x="4277" y="2422"/>
                    </a:lnTo>
                    <a:lnTo>
                      <a:pt x="4167" y="2485"/>
                    </a:ln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68"/>
              <p:cNvSpPr/>
              <p:nvPr/>
            </p:nvSpPr>
            <p:spPr>
              <a:xfrm>
                <a:off x="921246" y="2482285"/>
                <a:ext cx="54581" cy="123104"/>
              </a:xfrm>
              <a:custGeom>
                <a:rect b="b" l="l" r="r" t="t"/>
                <a:pathLst>
                  <a:path extrusionOk="0" h="1757" w="779">
                    <a:moveTo>
                      <a:pt x="2" y="23"/>
                    </a:moveTo>
                    <a:cubicBezTo>
                      <a:pt x="2" y="26"/>
                      <a:pt x="3" y="31"/>
                      <a:pt x="5" y="34"/>
                    </a:cubicBezTo>
                    <a:cubicBezTo>
                      <a:pt x="5" y="39"/>
                      <a:pt x="6" y="42"/>
                      <a:pt x="6" y="45"/>
                    </a:cubicBezTo>
                    <a:cubicBezTo>
                      <a:pt x="8" y="49"/>
                      <a:pt x="11" y="53"/>
                      <a:pt x="11" y="56"/>
                    </a:cubicBezTo>
                    <a:cubicBezTo>
                      <a:pt x="13" y="59"/>
                      <a:pt x="14" y="63"/>
                      <a:pt x="16" y="65"/>
                    </a:cubicBezTo>
                    <a:cubicBezTo>
                      <a:pt x="17" y="69"/>
                      <a:pt x="20" y="73"/>
                      <a:pt x="22" y="77"/>
                    </a:cubicBezTo>
                    <a:cubicBezTo>
                      <a:pt x="25" y="80"/>
                      <a:pt x="26" y="83"/>
                      <a:pt x="28" y="86"/>
                    </a:cubicBezTo>
                    <a:cubicBezTo>
                      <a:pt x="31" y="89"/>
                      <a:pt x="34" y="94"/>
                      <a:pt x="39" y="99"/>
                    </a:cubicBezTo>
                    <a:cubicBezTo>
                      <a:pt x="40" y="102"/>
                      <a:pt x="42" y="103"/>
                      <a:pt x="45" y="106"/>
                    </a:cubicBezTo>
                    <a:cubicBezTo>
                      <a:pt x="48" y="109"/>
                      <a:pt x="53" y="114"/>
                      <a:pt x="57" y="119"/>
                    </a:cubicBezTo>
                    <a:cubicBezTo>
                      <a:pt x="59" y="120"/>
                      <a:pt x="62" y="123"/>
                      <a:pt x="63" y="125"/>
                    </a:cubicBezTo>
                    <a:cubicBezTo>
                      <a:pt x="68" y="129"/>
                      <a:pt x="74" y="134"/>
                      <a:pt x="80" y="139"/>
                    </a:cubicBezTo>
                    <a:cubicBezTo>
                      <a:pt x="83" y="140"/>
                      <a:pt x="85" y="142"/>
                      <a:pt x="86" y="143"/>
                    </a:cubicBezTo>
                    <a:cubicBezTo>
                      <a:pt x="96" y="149"/>
                      <a:pt x="103" y="154"/>
                      <a:pt x="113" y="160"/>
                    </a:cubicBezTo>
                    <a:cubicBezTo>
                      <a:pt x="263" y="248"/>
                      <a:pt x="509" y="248"/>
                      <a:pt x="662" y="160"/>
                    </a:cubicBezTo>
                    <a:cubicBezTo>
                      <a:pt x="671" y="154"/>
                      <a:pt x="680" y="149"/>
                      <a:pt x="688" y="143"/>
                    </a:cubicBezTo>
                    <a:cubicBezTo>
                      <a:pt x="691" y="140"/>
                      <a:pt x="694" y="139"/>
                      <a:pt x="697" y="136"/>
                    </a:cubicBezTo>
                    <a:cubicBezTo>
                      <a:pt x="702" y="133"/>
                      <a:pt x="706" y="129"/>
                      <a:pt x="711" y="125"/>
                    </a:cubicBezTo>
                    <a:cubicBezTo>
                      <a:pt x="714" y="122"/>
                      <a:pt x="717" y="120"/>
                      <a:pt x="719" y="117"/>
                    </a:cubicBezTo>
                    <a:cubicBezTo>
                      <a:pt x="723" y="114"/>
                      <a:pt x="728" y="109"/>
                      <a:pt x="731" y="106"/>
                    </a:cubicBezTo>
                    <a:cubicBezTo>
                      <a:pt x="734" y="103"/>
                      <a:pt x="736" y="100"/>
                      <a:pt x="737" y="97"/>
                    </a:cubicBezTo>
                    <a:cubicBezTo>
                      <a:pt x="742" y="94"/>
                      <a:pt x="745" y="89"/>
                      <a:pt x="746" y="85"/>
                    </a:cubicBezTo>
                    <a:cubicBezTo>
                      <a:pt x="749" y="83"/>
                      <a:pt x="751" y="79"/>
                      <a:pt x="752" y="77"/>
                    </a:cubicBezTo>
                    <a:cubicBezTo>
                      <a:pt x="754" y="73"/>
                      <a:pt x="757" y="69"/>
                      <a:pt x="759" y="65"/>
                    </a:cubicBezTo>
                    <a:cubicBezTo>
                      <a:pt x="762" y="62"/>
                      <a:pt x="762" y="59"/>
                      <a:pt x="763" y="56"/>
                    </a:cubicBezTo>
                    <a:cubicBezTo>
                      <a:pt x="765" y="53"/>
                      <a:pt x="768" y="48"/>
                      <a:pt x="768" y="43"/>
                    </a:cubicBezTo>
                    <a:cubicBezTo>
                      <a:pt x="769" y="42"/>
                      <a:pt x="769" y="37"/>
                      <a:pt x="771" y="34"/>
                    </a:cubicBezTo>
                    <a:cubicBezTo>
                      <a:pt x="772" y="31"/>
                      <a:pt x="772" y="26"/>
                      <a:pt x="774" y="22"/>
                    </a:cubicBezTo>
                    <a:cubicBezTo>
                      <a:pt x="774" y="19"/>
                      <a:pt x="774" y="16"/>
                      <a:pt x="774" y="13"/>
                    </a:cubicBezTo>
                    <a:cubicBezTo>
                      <a:pt x="776" y="9"/>
                      <a:pt x="776" y="5"/>
                      <a:pt x="776" y="2"/>
                    </a:cubicBezTo>
                    <a:lnTo>
                      <a:pt x="776" y="0"/>
                    </a:lnTo>
                    <a:lnTo>
                      <a:pt x="777" y="1509"/>
                    </a:lnTo>
                    <a:cubicBezTo>
                      <a:pt x="779" y="1568"/>
                      <a:pt x="740" y="1626"/>
                      <a:pt x="665" y="1669"/>
                    </a:cubicBezTo>
                    <a:cubicBezTo>
                      <a:pt x="512" y="1757"/>
                      <a:pt x="266" y="1757"/>
                      <a:pt x="116" y="1669"/>
                    </a:cubicBezTo>
                    <a:cubicBezTo>
                      <a:pt x="40" y="1626"/>
                      <a:pt x="3" y="1569"/>
                      <a:pt x="3" y="1511"/>
                    </a:cubicBezTo>
                    <a:lnTo>
                      <a:pt x="0" y="3"/>
                    </a:lnTo>
                    <a:cubicBezTo>
                      <a:pt x="0" y="6"/>
                      <a:pt x="2" y="9"/>
                      <a:pt x="2" y="14"/>
                    </a:cubicBezTo>
                    <a:cubicBezTo>
                      <a:pt x="2" y="17"/>
                      <a:pt x="2" y="20"/>
                      <a:pt x="2" y="23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68"/>
              <p:cNvSpPr/>
              <p:nvPr/>
            </p:nvSpPr>
            <p:spPr>
              <a:xfrm>
                <a:off x="920825" y="2466590"/>
                <a:ext cx="54791" cy="31529"/>
              </a:xfrm>
              <a:custGeom>
                <a:rect b="b" l="l" r="r" t="t"/>
                <a:pathLst>
                  <a:path extrusionOk="0" h="450" w="782">
                    <a:moveTo>
                      <a:pt x="393" y="0"/>
                    </a:moveTo>
                    <a:cubicBezTo>
                      <a:pt x="294" y="0"/>
                      <a:pt x="195" y="22"/>
                      <a:pt x="120" y="66"/>
                    </a:cubicBezTo>
                    <a:cubicBezTo>
                      <a:pt x="39" y="113"/>
                      <a:pt x="0" y="177"/>
                      <a:pt x="6" y="238"/>
                    </a:cubicBezTo>
                    <a:cubicBezTo>
                      <a:pt x="6" y="241"/>
                      <a:pt x="6" y="244"/>
                      <a:pt x="8" y="247"/>
                    </a:cubicBezTo>
                    <a:cubicBezTo>
                      <a:pt x="8" y="250"/>
                      <a:pt x="9" y="255"/>
                      <a:pt x="9" y="258"/>
                    </a:cubicBezTo>
                    <a:cubicBezTo>
                      <a:pt x="11" y="261"/>
                      <a:pt x="11" y="264"/>
                      <a:pt x="12" y="267"/>
                    </a:cubicBezTo>
                    <a:cubicBezTo>
                      <a:pt x="14" y="272"/>
                      <a:pt x="15" y="277"/>
                      <a:pt x="17" y="280"/>
                    </a:cubicBezTo>
                    <a:cubicBezTo>
                      <a:pt x="19" y="283"/>
                      <a:pt x="20" y="286"/>
                      <a:pt x="22" y="289"/>
                    </a:cubicBezTo>
                    <a:cubicBezTo>
                      <a:pt x="23" y="293"/>
                      <a:pt x="26" y="297"/>
                      <a:pt x="28" y="301"/>
                    </a:cubicBezTo>
                    <a:cubicBezTo>
                      <a:pt x="29" y="304"/>
                      <a:pt x="32" y="307"/>
                      <a:pt x="34" y="310"/>
                    </a:cubicBezTo>
                    <a:cubicBezTo>
                      <a:pt x="37" y="313"/>
                      <a:pt x="40" y="318"/>
                      <a:pt x="43" y="323"/>
                    </a:cubicBezTo>
                    <a:cubicBezTo>
                      <a:pt x="45" y="324"/>
                      <a:pt x="48" y="327"/>
                      <a:pt x="49" y="330"/>
                    </a:cubicBezTo>
                    <a:cubicBezTo>
                      <a:pt x="54" y="333"/>
                      <a:pt x="59" y="338"/>
                      <a:pt x="63" y="343"/>
                    </a:cubicBezTo>
                    <a:cubicBezTo>
                      <a:pt x="65" y="344"/>
                      <a:pt x="66" y="347"/>
                      <a:pt x="69" y="349"/>
                    </a:cubicBezTo>
                    <a:cubicBezTo>
                      <a:pt x="74" y="353"/>
                      <a:pt x="80" y="358"/>
                      <a:pt x="86" y="363"/>
                    </a:cubicBezTo>
                    <a:cubicBezTo>
                      <a:pt x="88" y="364"/>
                      <a:pt x="91" y="366"/>
                      <a:pt x="92" y="367"/>
                    </a:cubicBezTo>
                    <a:cubicBezTo>
                      <a:pt x="100" y="373"/>
                      <a:pt x="109" y="378"/>
                      <a:pt x="119" y="384"/>
                    </a:cubicBezTo>
                    <a:cubicBezTo>
                      <a:pt x="194" y="428"/>
                      <a:pt x="293" y="450"/>
                      <a:pt x="392" y="450"/>
                    </a:cubicBezTo>
                    <a:cubicBezTo>
                      <a:pt x="492" y="450"/>
                      <a:pt x="591" y="428"/>
                      <a:pt x="666" y="384"/>
                    </a:cubicBezTo>
                    <a:cubicBezTo>
                      <a:pt x="677" y="378"/>
                      <a:pt x="685" y="373"/>
                      <a:pt x="694" y="367"/>
                    </a:cubicBezTo>
                    <a:cubicBezTo>
                      <a:pt x="697" y="364"/>
                      <a:pt x="698" y="363"/>
                      <a:pt x="702" y="360"/>
                    </a:cubicBezTo>
                    <a:cubicBezTo>
                      <a:pt x="708" y="357"/>
                      <a:pt x="712" y="353"/>
                      <a:pt x="717" y="349"/>
                    </a:cubicBezTo>
                    <a:cubicBezTo>
                      <a:pt x="720" y="346"/>
                      <a:pt x="723" y="344"/>
                      <a:pt x="725" y="341"/>
                    </a:cubicBezTo>
                    <a:cubicBezTo>
                      <a:pt x="728" y="338"/>
                      <a:pt x="732" y="333"/>
                      <a:pt x="737" y="330"/>
                    </a:cubicBezTo>
                    <a:cubicBezTo>
                      <a:pt x="738" y="327"/>
                      <a:pt x="742" y="324"/>
                      <a:pt x="743" y="321"/>
                    </a:cubicBezTo>
                    <a:cubicBezTo>
                      <a:pt x="746" y="318"/>
                      <a:pt x="749" y="313"/>
                      <a:pt x="752" y="309"/>
                    </a:cubicBezTo>
                    <a:cubicBezTo>
                      <a:pt x="755" y="307"/>
                      <a:pt x="757" y="303"/>
                      <a:pt x="758" y="301"/>
                    </a:cubicBezTo>
                    <a:cubicBezTo>
                      <a:pt x="760" y="297"/>
                      <a:pt x="763" y="293"/>
                      <a:pt x="765" y="289"/>
                    </a:cubicBezTo>
                    <a:cubicBezTo>
                      <a:pt x="766" y="286"/>
                      <a:pt x="768" y="283"/>
                      <a:pt x="768" y="280"/>
                    </a:cubicBezTo>
                    <a:cubicBezTo>
                      <a:pt x="771" y="275"/>
                      <a:pt x="772" y="272"/>
                      <a:pt x="774" y="267"/>
                    </a:cubicBezTo>
                    <a:cubicBezTo>
                      <a:pt x="775" y="264"/>
                      <a:pt x="775" y="261"/>
                      <a:pt x="777" y="258"/>
                    </a:cubicBezTo>
                    <a:cubicBezTo>
                      <a:pt x="777" y="255"/>
                      <a:pt x="778" y="250"/>
                      <a:pt x="780" y="246"/>
                    </a:cubicBezTo>
                    <a:cubicBezTo>
                      <a:pt x="780" y="243"/>
                      <a:pt x="780" y="240"/>
                      <a:pt x="780" y="237"/>
                    </a:cubicBezTo>
                    <a:cubicBezTo>
                      <a:pt x="780" y="232"/>
                      <a:pt x="782" y="229"/>
                      <a:pt x="782" y="224"/>
                    </a:cubicBezTo>
                    <a:cubicBezTo>
                      <a:pt x="782" y="167"/>
                      <a:pt x="745" y="110"/>
                      <a:pt x="669" y="67"/>
                    </a:cubicBezTo>
                    <a:cubicBezTo>
                      <a:pt x="593" y="23"/>
                      <a:pt x="493" y="0"/>
                      <a:pt x="393" y="0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68"/>
              <p:cNvSpPr/>
              <p:nvPr/>
            </p:nvSpPr>
            <p:spPr>
              <a:xfrm>
                <a:off x="923908" y="2469112"/>
                <a:ext cx="48695" cy="26485"/>
              </a:xfrm>
              <a:custGeom>
                <a:rect b="b" l="l" r="r" t="t"/>
                <a:pathLst>
                  <a:path extrusionOk="0" h="378" w="695">
                    <a:moveTo>
                      <a:pt x="351" y="1"/>
                    </a:moveTo>
                    <a:cubicBezTo>
                      <a:pt x="263" y="1"/>
                      <a:pt x="175" y="19"/>
                      <a:pt x="107" y="56"/>
                    </a:cubicBezTo>
                    <a:cubicBezTo>
                      <a:pt x="35" y="96"/>
                      <a:pt x="1" y="148"/>
                      <a:pt x="5" y="199"/>
                    </a:cubicBezTo>
                    <a:cubicBezTo>
                      <a:pt x="5" y="202"/>
                      <a:pt x="5" y="205"/>
                      <a:pt x="5" y="208"/>
                    </a:cubicBezTo>
                    <a:cubicBezTo>
                      <a:pt x="7" y="210"/>
                      <a:pt x="8" y="214"/>
                      <a:pt x="8" y="217"/>
                    </a:cubicBezTo>
                    <a:cubicBezTo>
                      <a:pt x="10" y="219"/>
                      <a:pt x="10" y="222"/>
                      <a:pt x="10" y="225"/>
                    </a:cubicBezTo>
                    <a:cubicBezTo>
                      <a:pt x="13" y="228"/>
                      <a:pt x="13" y="231"/>
                      <a:pt x="15" y="234"/>
                    </a:cubicBezTo>
                    <a:cubicBezTo>
                      <a:pt x="16" y="237"/>
                      <a:pt x="18" y="241"/>
                      <a:pt x="19" y="242"/>
                    </a:cubicBezTo>
                    <a:cubicBezTo>
                      <a:pt x="21" y="247"/>
                      <a:pt x="22" y="250"/>
                      <a:pt x="25" y="253"/>
                    </a:cubicBezTo>
                    <a:cubicBezTo>
                      <a:pt x="27" y="254"/>
                      <a:pt x="28" y="257"/>
                      <a:pt x="30" y="261"/>
                    </a:cubicBezTo>
                    <a:cubicBezTo>
                      <a:pt x="31" y="264"/>
                      <a:pt x="36" y="267"/>
                      <a:pt x="39" y="271"/>
                    </a:cubicBezTo>
                    <a:cubicBezTo>
                      <a:pt x="41" y="273"/>
                      <a:pt x="42" y="274"/>
                      <a:pt x="44" y="277"/>
                    </a:cubicBezTo>
                    <a:cubicBezTo>
                      <a:pt x="47" y="281"/>
                      <a:pt x="51" y="284"/>
                      <a:pt x="55" y="287"/>
                    </a:cubicBezTo>
                    <a:cubicBezTo>
                      <a:pt x="58" y="288"/>
                      <a:pt x="59" y="291"/>
                      <a:pt x="61" y="293"/>
                    </a:cubicBezTo>
                    <a:cubicBezTo>
                      <a:pt x="65" y="297"/>
                      <a:pt x="70" y="301"/>
                      <a:pt x="76" y="304"/>
                    </a:cubicBezTo>
                    <a:cubicBezTo>
                      <a:pt x="78" y="305"/>
                      <a:pt x="79" y="307"/>
                      <a:pt x="82" y="308"/>
                    </a:cubicBezTo>
                    <a:cubicBezTo>
                      <a:pt x="88" y="313"/>
                      <a:pt x="98" y="317"/>
                      <a:pt x="105" y="322"/>
                    </a:cubicBezTo>
                    <a:cubicBezTo>
                      <a:pt x="172" y="359"/>
                      <a:pt x="260" y="377"/>
                      <a:pt x="349" y="377"/>
                    </a:cubicBezTo>
                    <a:cubicBezTo>
                      <a:pt x="437" y="377"/>
                      <a:pt x="525" y="359"/>
                      <a:pt x="593" y="322"/>
                    </a:cubicBezTo>
                    <a:cubicBezTo>
                      <a:pt x="602" y="317"/>
                      <a:pt x="610" y="313"/>
                      <a:pt x="618" y="308"/>
                    </a:cubicBezTo>
                    <a:cubicBezTo>
                      <a:pt x="621" y="305"/>
                      <a:pt x="622" y="304"/>
                      <a:pt x="625" y="302"/>
                    </a:cubicBezTo>
                    <a:cubicBezTo>
                      <a:pt x="630" y="299"/>
                      <a:pt x="634" y="296"/>
                      <a:pt x="639" y="293"/>
                    </a:cubicBezTo>
                    <a:cubicBezTo>
                      <a:pt x="641" y="291"/>
                      <a:pt x="642" y="288"/>
                      <a:pt x="645" y="287"/>
                    </a:cubicBezTo>
                    <a:cubicBezTo>
                      <a:pt x="648" y="282"/>
                      <a:pt x="653" y="279"/>
                      <a:pt x="656" y="277"/>
                    </a:cubicBezTo>
                    <a:cubicBezTo>
                      <a:pt x="658" y="274"/>
                      <a:pt x="659" y="271"/>
                      <a:pt x="662" y="270"/>
                    </a:cubicBezTo>
                    <a:cubicBezTo>
                      <a:pt x="665" y="267"/>
                      <a:pt x="667" y="262"/>
                      <a:pt x="670" y="261"/>
                    </a:cubicBezTo>
                    <a:cubicBezTo>
                      <a:pt x="671" y="257"/>
                      <a:pt x="673" y="254"/>
                      <a:pt x="674" y="253"/>
                    </a:cubicBezTo>
                    <a:cubicBezTo>
                      <a:pt x="676" y="248"/>
                      <a:pt x="679" y="247"/>
                      <a:pt x="681" y="244"/>
                    </a:cubicBezTo>
                    <a:cubicBezTo>
                      <a:pt x="682" y="241"/>
                      <a:pt x="684" y="237"/>
                      <a:pt x="684" y="234"/>
                    </a:cubicBezTo>
                    <a:cubicBezTo>
                      <a:pt x="685" y="231"/>
                      <a:pt x="688" y="228"/>
                      <a:pt x="688" y="225"/>
                    </a:cubicBezTo>
                    <a:cubicBezTo>
                      <a:pt x="690" y="222"/>
                      <a:pt x="690" y="219"/>
                      <a:pt x="691" y="217"/>
                    </a:cubicBezTo>
                    <a:cubicBezTo>
                      <a:pt x="691" y="214"/>
                      <a:pt x="693" y="210"/>
                      <a:pt x="693" y="207"/>
                    </a:cubicBezTo>
                    <a:cubicBezTo>
                      <a:pt x="694" y="204"/>
                      <a:pt x="694" y="202"/>
                      <a:pt x="694" y="199"/>
                    </a:cubicBezTo>
                    <a:cubicBezTo>
                      <a:pt x="694" y="196"/>
                      <a:pt x="694" y="191"/>
                      <a:pt x="694" y="188"/>
                    </a:cubicBezTo>
                    <a:cubicBezTo>
                      <a:pt x="694" y="141"/>
                      <a:pt x="662" y="93"/>
                      <a:pt x="594" y="56"/>
                    </a:cubicBezTo>
                    <a:cubicBezTo>
                      <a:pt x="528" y="19"/>
                      <a:pt x="439" y="1"/>
                      <a:pt x="351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68"/>
              <p:cNvSpPr/>
              <p:nvPr/>
            </p:nvSpPr>
            <p:spPr>
              <a:xfrm>
                <a:off x="937641" y="2476609"/>
                <a:ext cx="21510" cy="11631"/>
              </a:xfrm>
              <a:custGeom>
                <a:rect b="b" l="l" r="r" t="t"/>
                <a:pathLst>
                  <a:path extrusionOk="0" h="166" w="307">
                    <a:moveTo>
                      <a:pt x="154" y="0"/>
                    </a:moveTo>
                    <a:cubicBezTo>
                      <a:pt x="115" y="0"/>
                      <a:pt x="76" y="8"/>
                      <a:pt x="46" y="24"/>
                    </a:cubicBezTo>
                    <a:cubicBezTo>
                      <a:pt x="14" y="41"/>
                      <a:pt x="0" y="64"/>
                      <a:pt x="0" y="87"/>
                    </a:cubicBezTo>
                    <a:cubicBezTo>
                      <a:pt x="0" y="89"/>
                      <a:pt x="0" y="90"/>
                      <a:pt x="2" y="90"/>
                    </a:cubicBezTo>
                    <a:cubicBezTo>
                      <a:pt x="2" y="92"/>
                      <a:pt x="2" y="94"/>
                      <a:pt x="3" y="95"/>
                    </a:cubicBezTo>
                    <a:cubicBezTo>
                      <a:pt x="3" y="97"/>
                      <a:pt x="3" y="97"/>
                      <a:pt x="3" y="98"/>
                    </a:cubicBezTo>
                    <a:cubicBezTo>
                      <a:pt x="3" y="100"/>
                      <a:pt x="5" y="101"/>
                      <a:pt x="5" y="103"/>
                    </a:cubicBezTo>
                    <a:cubicBezTo>
                      <a:pt x="6" y="104"/>
                      <a:pt x="6" y="106"/>
                      <a:pt x="6" y="106"/>
                    </a:cubicBezTo>
                    <a:cubicBezTo>
                      <a:pt x="8" y="107"/>
                      <a:pt x="9" y="109"/>
                      <a:pt x="9" y="110"/>
                    </a:cubicBezTo>
                    <a:cubicBezTo>
                      <a:pt x="11" y="112"/>
                      <a:pt x="11" y="112"/>
                      <a:pt x="12" y="114"/>
                    </a:cubicBezTo>
                    <a:cubicBezTo>
                      <a:pt x="12" y="115"/>
                      <a:pt x="14" y="118"/>
                      <a:pt x="15" y="118"/>
                    </a:cubicBezTo>
                    <a:cubicBezTo>
                      <a:pt x="17" y="120"/>
                      <a:pt x="17" y="121"/>
                      <a:pt x="17" y="121"/>
                    </a:cubicBezTo>
                    <a:cubicBezTo>
                      <a:pt x="19" y="123"/>
                      <a:pt x="22" y="124"/>
                      <a:pt x="23" y="126"/>
                    </a:cubicBezTo>
                    <a:cubicBezTo>
                      <a:pt x="25" y="127"/>
                      <a:pt x="25" y="127"/>
                      <a:pt x="26" y="129"/>
                    </a:cubicBezTo>
                    <a:cubicBezTo>
                      <a:pt x="28" y="130"/>
                      <a:pt x="29" y="132"/>
                      <a:pt x="32" y="134"/>
                    </a:cubicBezTo>
                    <a:cubicBezTo>
                      <a:pt x="34" y="134"/>
                      <a:pt x="34" y="135"/>
                      <a:pt x="35" y="135"/>
                    </a:cubicBezTo>
                    <a:cubicBezTo>
                      <a:pt x="39" y="137"/>
                      <a:pt x="42" y="140"/>
                      <a:pt x="45" y="141"/>
                    </a:cubicBezTo>
                    <a:cubicBezTo>
                      <a:pt x="75" y="157"/>
                      <a:pt x="114" y="165"/>
                      <a:pt x="153" y="165"/>
                    </a:cubicBezTo>
                    <a:cubicBezTo>
                      <a:pt x="192" y="165"/>
                      <a:pt x="232" y="157"/>
                      <a:pt x="262" y="141"/>
                    </a:cubicBezTo>
                    <a:cubicBezTo>
                      <a:pt x="265" y="140"/>
                      <a:pt x="269" y="137"/>
                      <a:pt x="272" y="135"/>
                    </a:cubicBezTo>
                    <a:cubicBezTo>
                      <a:pt x="274" y="135"/>
                      <a:pt x="274" y="134"/>
                      <a:pt x="275" y="132"/>
                    </a:cubicBezTo>
                    <a:cubicBezTo>
                      <a:pt x="277" y="130"/>
                      <a:pt x="278" y="130"/>
                      <a:pt x="282" y="129"/>
                    </a:cubicBezTo>
                    <a:cubicBezTo>
                      <a:pt x="282" y="127"/>
                      <a:pt x="283" y="126"/>
                      <a:pt x="285" y="126"/>
                    </a:cubicBezTo>
                    <a:cubicBezTo>
                      <a:pt x="286" y="124"/>
                      <a:pt x="288" y="123"/>
                      <a:pt x="289" y="121"/>
                    </a:cubicBezTo>
                    <a:cubicBezTo>
                      <a:pt x="289" y="120"/>
                      <a:pt x="291" y="120"/>
                      <a:pt x="291" y="118"/>
                    </a:cubicBezTo>
                    <a:cubicBezTo>
                      <a:pt x="292" y="117"/>
                      <a:pt x="294" y="115"/>
                      <a:pt x="295" y="114"/>
                    </a:cubicBezTo>
                    <a:cubicBezTo>
                      <a:pt x="295" y="112"/>
                      <a:pt x="297" y="112"/>
                      <a:pt x="297" y="110"/>
                    </a:cubicBezTo>
                    <a:cubicBezTo>
                      <a:pt x="298" y="109"/>
                      <a:pt x="298" y="107"/>
                      <a:pt x="300" y="106"/>
                    </a:cubicBezTo>
                    <a:cubicBezTo>
                      <a:pt x="300" y="106"/>
                      <a:pt x="302" y="104"/>
                      <a:pt x="302" y="103"/>
                    </a:cubicBezTo>
                    <a:cubicBezTo>
                      <a:pt x="302" y="101"/>
                      <a:pt x="303" y="100"/>
                      <a:pt x="305" y="98"/>
                    </a:cubicBezTo>
                    <a:cubicBezTo>
                      <a:pt x="305" y="97"/>
                      <a:pt x="305" y="97"/>
                      <a:pt x="305" y="95"/>
                    </a:cubicBezTo>
                    <a:cubicBezTo>
                      <a:pt x="305" y="94"/>
                      <a:pt x="306" y="92"/>
                      <a:pt x="306" y="90"/>
                    </a:cubicBezTo>
                    <a:cubicBezTo>
                      <a:pt x="306" y="90"/>
                      <a:pt x="306" y="89"/>
                      <a:pt x="306" y="87"/>
                    </a:cubicBezTo>
                    <a:lnTo>
                      <a:pt x="306" y="83"/>
                    </a:lnTo>
                    <a:cubicBezTo>
                      <a:pt x="306" y="61"/>
                      <a:pt x="292" y="40"/>
                      <a:pt x="262" y="24"/>
                    </a:cubicBezTo>
                    <a:cubicBezTo>
                      <a:pt x="232" y="8"/>
                      <a:pt x="193" y="0"/>
                      <a:pt x="154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68"/>
              <p:cNvSpPr/>
              <p:nvPr/>
            </p:nvSpPr>
            <p:spPr>
              <a:xfrm>
                <a:off x="930635" y="2518158"/>
                <a:ext cx="51007" cy="59135"/>
              </a:xfrm>
              <a:custGeom>
                <a:rect b="b" l="l" r="r" t="t"/>
                <a:pathLst>
                  <a:path extrusionOk="0" h="844" w="728">
                    <a:moveTo>
                      <a:pt x="0" y="0"/>
                    </a:moveTo>
                    <a:lnTo>
                      <a:pt x="2" y="100"/>
                    </a:lnTo>
                    <a:lnTo>
                      <a:pt x="728" y="843"/>
                    </a:lnTo>
                    <a:lnTo>
                      <a:pt x="728" y="7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68"/>
              <p:cNvSpPr/>
              <p:nvPr/>
            </p:nvSpPr>
            <p:spPr>
              <a:xfrm>
                <a:off x="981572" y="2570076"/>
                <a:ext cx="39306" cy="31109"/>
              </a:xfrm>
              <a:custGeom>
                <a:rect b="b" l="l" r="r" t="t"/>
                <a:pathLst>
                  <a:path extrusionOk="0" h="444" w="561">
                    <a:moveTo>
                      <a:pt x="1" y="1"/>
                    </a:moveTo>
                    <a:lnTo>
                      <a:pt x="1" y="101"/>
                    </a:lnTo>
                    <a:cubicBezTo>
                      <a:pt x="151" y="233"/>
                      <a:pt x="341" y="350"/>
                      <a:pt x="561" y="444"/>
                    </a:cubicBezTo>
                    <a:lnTo>
                      <a:pt x="561" y="344"/>
                    </a:lnTo>
                    <a:cubicBezTo>
                      <a:pt x="341" y="249"/>
                      <a:pt x="151" y="133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68"/>
              <p:cNvSpPr/>
              <p:nvPr/>
            </p:nvSpPr>
            <p:spPr>
              <a:xfrm>
                <a:off x="1020809" y="2594109"/>
                <a:ext cx="209354" cy="96690"/>
              </a:xfrm>
              <a:custGeom>
                <a:rect b="b" l="l" r="r" t="t"/>
                <a:pathLst>
                  <a:path extrusionOk="0" h="1380" w="2988">
                    <a:moveTo>
                      <a:pt x="1" y="1"/>
                    </a:moveTo>
                    <a:lnTo>
                      <a:pt x="1" y="101"/>
                    </a:lnTo>
                    <a:lnTo>
                      <a:pt x="2988" y="1379"/>
                    </a:lnTo>
                    <a:lnTo>
                      <a:pt x="2988" y="127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68"/>
              <p:cNvSpPr/>
              <p:nvPr/>
            </p:nvSpPr>
            <p:spPr>
              <a:xfrm>
                <a:off x="1230094" y="2667607"/>
                <a:ext cx="27816" cy="23192"/>
              </a:xfrm>
              <a:custGeom>
                <a:rect b="b" l="l" r="r" t="t"/>
                <a:pathLst>
                  <a:path extrusionOk="0" h="331" w="397">
                    <a:moveTo>
                      <a:pt x="396" y="1"/>
                    </a:moveTo>
                    <a:lnTo>
                      <a:pt x="1" y="230"/>
                    </a:lnTo>
                    <a:lnTo>
                      <a:pt x="1" y="330"/>
                    </a:lnTo>
                    <a:lnTo>
                      <a:pt x="396" y="102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68"/>
              <p:cNvSpPr/>
              <p:nvPr/>
            </p:nvSpPr>
            <p:spPr>
              <a:xfrm>
                <a:off x="930635" y="2492374"/>
                <a:ext cx="327274" cy="191418"/>
              </a:xfrm>
              <a:custGeom>
                <a:rect b="b" l="l" r="r" t="t"/>
                <a:pathLst>
                  <a:path extrusionOk="0" h="2732" w="4671">
                    <a:moveTo>
                      <a:pt x="526" y="353"/>
                    </a:moveTo>
                    <a:cubicBezTo>
                      <a:pt x="602" y="308"/>
                      <a:pt x="640" y="250"/>
                      <a:pt x="640" y="193"/>
                    </a:cubicBezTo>
                    <a:lnTo>
                      <a:pt x="640" y="1"/>
                    </a:lnTo>
                    <a:lnTo>
                      <a:pt x="640" y="1"/>
                    </a:lnTo>
                    <a:lnTo>
                      <a:pt x="1883" y="442"/>
                    </a:lnTo>
                    <a:cubicBezTo>
                      <a:pt x="2112" y="530"/>
                      <a:pt x="2312" y="639"/>
                      <a:pt x="2475" y="768"/>
                    </a:cubicBezTo>
                    <a:lnTo>
                      <a:pt x="4670" y="2502"/>
                    </a:lnTo>
                    <a:lnTo>
                      <a:pt x="4275" y="2731"/>
                    </a:lnTo>
                    <a:lnTo>
                      <a:pt x="1288" y="1453"/>
                    </a:lnTo>
                    <a:cubicBezTo>
                      <a:pt x="1068" y="1359"/>
                      <a:pt x="878" y="1242"/>
                      <a:pt x="728" y="1110"/>
                    </a:cubicBezTo>
                    <a:lnTo>
                      <a:pt x="0" y="368"/>
                    </a:lnTo>
                    <a:lnTo>
                      <a:pt x="5" y="365"/>
                    </a:lnTo>
                    <a:cubicBezTo>
                      <a:pt x="157" y="439"/>
                      <a:pt x="382" y="436"/>
                      <a:pt x="526" y="35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68"/>
              <p:cNvSpPr/>
              <p:nvPr/>
            </p:nvSpPr>
            <p:spPr>
              <a:xfrm>
                <a:off x="937921" y="2648129"/>
                <a:ext cx="19898" cy="178105"/>
              </a:xfrm>
              <a:custGeom>
                <a:rect b="b" l="l" r="r" t="t"/>
                <a:pathLst>
                  <a:path extrusionOk="0" h="2542" w="284">
                    <a:moveTo>
                      <a:pt x="141" y="0"/>
                    </a:moveTo>
                    <a:cubicBezTo>
                      <a:pt x="140" y="0"/>
                      <a:pt x="139" y="1"/>
                      <a:pt x="138" y="1"/>
                    </a:cubicBezTo>
                    <a:cubicBezTo>
                      <a:pt x="62" y="1"/>
                      <a:pt x="1" y="51"/>
                      <a:pt x="1" y="113"/>
                    </a:cubicBezTo>
                    <a:lnTo>
                      <a:pt x="8" y="2542"/>
                    </a:lnTo>
                    <a:cubicBezTo>
                      <a:pt x="8" y="2480"/>
                      <a:pt x="70" y="2429"/>
                      <a:pt x="145" y="2429"/>
                    </a:cubicBezTo>
                    <a:cubicBezTo>
                      <a:pt x="222" y="2429"/>
                      <a:pt x="283" y="2478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2"/>
                      <a:pt x="216" y="0"/>
                      <a:pt x="141" y="0"/>
                    </a:cubicBezTo>
                    <a:close/>
                    <a:moveTo>
                      <a:pt x="284" y="2541"/>
                    </a:moveTo>
                    <a:lnTo>
                      <a:pt x="284" y="2542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8" name="Google Shape;1208;p68"/>
            <p:cNvGrpSpPr/>
            <p:nvPr/>
          </p:nvGrpSpPr>
          <p:grpSpPr>
            <a:xfrm>
              <a:off x="6098020" y="3928837"/>
              <a:ext cx="708503" cy="475145"/>
              <a:chOff x="445502" y="2262069"/>
              <a:chExt cx="1007254" cy="675498"/>
            </a:xfrm>
          </p:grpSpPr>
          <p:sp>
            <p:nvSpPr>
              <p:cNvPr id="1209" name="Google Shape;1209;p68"/>
              <p:cNvSpPr/>
              <p:nvPr/>
            </p:nvSpPr>
            <p:spPr>
              <a:xfrm>
                <a:off x="475070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4" y="1"/>
                    </a:moveTo>
                    <a:cubicBezTo>
                      <a:pt x="5993" y="1"/>
                      <a:pt x="5992" y="1"/>
                      <a:pt x="5991" y="1"/>
                    </a:cubicBezTo>
                    <a:lnTo>
                      <a:pt x="0" y="7"/>
                    </a:lnTo>
                    <a:cubicBezTo>
                      <a:pt x="63" y="7"/>
                      <a:pt x="114" y="69"/>
                      <a:pt x="114" y="146"/>
                    </a:cubicBezTo>
                    <a:cubicBezTo>
                      <a:pt x="114" y="221"/>
                      <a:pt x="63" y="282"/>
                      <a:pt x="2" y="282"/>
                    </a:cubicBezTo>
                    <a:lnTo>
                      <a:pt x="2" y="282"/>
                    </a:lnTo>
                    <a:lnTo>
                      <a:pt x="5991" y="276"/>
                    </a:lnTo>
                    <a:cubicBezTo>
                      <a:pt x="6054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4" y="1"/>
                    </a:cubicBezTo>
                    <a:close/>
                    <a:moveTo>
                      <a:pt x="2" y="282"/>
                    </a:moveTo>
                    <a:lnTo>
                      <a:pt x="2" y="282"/>
                    </a:lnTo>
                    <a:cubicBezTo>
                      <a:pt x="2" y="282"/>
                      <a:pt x="2" y="282"/>
                      <a:pt x="2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68"/>
              <p:cNvSpPr/>
              <p:nvPr/>
            </p:nvSpPr>
            <p:spPr>
              <a:xfrm>
                <a:off x="467152" y="2601816"/>
                <a:ext cx="15905" cy="19338"/>
              </a:xfrm>
              <a:custGeom>
                <a:rect b="b" l="l" r="r" t="t"/>
                <a:pathLst>
                  <a:path extrusionOk="0" h="276" w="227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5" y="275"/>
                    </a:cubicBezTo>
                    <a:cubicBezTo>
                      <a:pt x="176" y="275"/>
                      <a:pt x="227" y="214"/>
                      <a:pt x="227" y="139"/>
                    </a:cubicBezTo>
                    <a:cubicBezTo>
                      <a:pt x="227" y="6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68"/>
              <p:cNvSpPr/>
              <p:nvPr/>
            </p:nvSpPr>
            <p:spPr>
              <a:xfrm>
                <a:off x="994534" y="2601326"/>
                <a:ext cx="427677" cy="19828"/>
              </a:xfrm>
              <a:custGeom>
                <a:rect b="b" l="l" r="r" t="t"/>
                <a:pathLst>
                  <a:path extrusionOk="0" h="283" w="6104">
                    <a:moveTo>
                      <a:pt x="5992" y="1"/>
                    </a:moveTo>
                    <a:cubicBezTo>
                      <a:pt x="5992" y="1"/>
                      <a:pt x="5991" y="1"/>
                      <a:pt x="5990" y="1"/>
                    </a:cubicBezTo>
                    <a:lnTo>
                      <a:pt x="0" y="7"/>
                    </a:lnTo>
                    <a:cubicBezTo>
                      <a:pt x="62" y="7"/>
                      <a:pt x="113" y="69"/>
                      <a:pt x="113" y="146"/>
                    </a:cubicBezTo>
                    <a:cubicBezTo>
                      <a:pt x="113" y="221"/>
                      <a:pt x="63" y="282"/>
                      <a:pt x="0" y="282"/>
                    </a:cubicBezTo>
                    <a:lnTo>
                      <a:pt x="0" y="282"/>
                    </a:lnTo>
                    <a:lnTo>
                      <a:pt x="5990" y="276"/>
                    </a:lnTo>
                    <a:lnTo>
                      <a:pt x="5992" y="276"/>
                    </a:lnTo>
                    <a:cubicBezTo>
                      <a:pt x="6053" y="276"/>
                      <a:pt x="6104" y="213"/>
                      <a:pt x="6104" y="138"/>
                    </a:cubicBezTo>
                    <a:cubicBezTo>
                      <a:pt x="6104" y="62"/>
                      <a:pt x="6054" y="1"/>
                      <a:pt x="5992" y="1"/>
                    </a:cubicBezTo>
                    <a:close/>
                    <a:moveTo>
                      <a:pt x="0" y="282"/>
                    </a:moveTo>
                    <a:lnTo>
                      <a:pt x="0" y="282"/>
                    </a:lnTo>
                    <a:cubicBezTo>
                      <a:pt x="0" y="282"/>
                      <a:pt x="0" y="282"/>
                      <a:pt x="0" y="282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68"/>
              <p:cNvSpPr/>
              <p:nvPr/>
            </p:nvSpPr>
            <p:spPr>
              <a:xfrm>
                <a:off x="986617" y="2601816"/>
                <a:ext cx="15835" cy="19338"/>
              </a:xfrm>
              <a:custGeom>
                <a:rect b="b" l="l" r="r" t="t"/>
                <a:pathLst>
                  <a:path extrusionOk="0" h="276" w="226">
                    <a:moveTo>
                      <a:pt x="113" y="0"/>
                    </a:moveTo>
                    <a:cubicBezTo>
                      <a:pt x="52" y="0"/>
                      <a:pt x="1" y="63"/>
                      <a:pt x="1" y="139"/>
                    </a:cubicBezTo>
                    <a:cubicBezTo>
                      <a:pt x="1" y="214"/>
                      <a:pt x="52" y="275"/>
                      <a:pt x="113" y="275"/>
                    </a:cubicBezTo>
                    <a:cubicBezTo>
                      <a:pt x="176" y="275"/>
                      <a:pt x="226" y="214"/>
                      <a:pt x="226" y="139"/>
                    </a:cubicBezTo>
                    <a:cubicBezTo>
                      <a:pt x="226" y="62"/>
                      <a:pt x="175" y="0"/>
                      <a:pt x="113" y="0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68"/>
              <p:cNvSpPr/>
              <p:nvPr/>
            </p:nvSpPr>
            <p:spPr>
              <a:xfrm>
                <a:off x="489714" y="2262069"/>
                <a:ext cx="916240" cy="339325"/>
              </a:xfrm>
              <a:custGeom>
                <a:rect b="b" l="l" r="r" t="t"/>
                <a:pathLst>
                  <a:path extrusionOk="0" h="4843" w="13077">
                    <a:moveTo>
                      <a:pt x="13067" y="3977"/>
                    </a:moveTo>
                    <a:cubicBezTo>
                      <a:pt x="13067" y="3968"/>
                      <a:pt x="13066" y="3958"/>
                      <a:pt x="13064" y="3951"/>
                    </a:cubicBezTo>
                    <a:cubicBezTo>
                      <a:pt x="12977" y="3049"/>
                      <a:pt x="12338" y="2163"/>
                      <a:pt x="11149" y="1476"/>
                    </a:cubicBezTo>
                    <a:cubicBezTo>
                      <a:pt x="8593" y="1"/>
                      <a:pt x="4444" y="1"/>
                      <a:pt x="1903" y="1477"/>
                    </a:cubicBezTo>
                    <a:cubicBezTo>
                      <a:pt x="716" y="2166"/>
                      <a:pt x="86" y="3060"/>
                      <a:pt x="14" y="3965"/>
                    </a:cubicBezTo>
                    <a:cubicBezTo>
                      <a:pt x="13" y="3992"/>
                      <a:pt x="13" y="4018"/>
                      <a:pt x="11" y="4045"/>
                    </a:cubicBezTo>
                    <a:cubicBezTo>
                      <a:pt x="0" y="4298"/>
                      <a:pt x="33" y="4552"/>
                      <a:pt x="109" y="4803"/>
                    </a:cubicBezTo>
                    <a:cubicBezTo>
                      <a:pt x="336" y="4074"/>
                      <a:pt x="931" y="3376"/>
                      <a:pt x="1900" y="2814"/>
                    </a:cubicBezTo>
                    <a:cubicBezTo>
                      <a:pt x="4441" y="1337"/>
                      <a:pt x="8590" y="1336"/>
                      <a:pt x="11146" y="2813"/>
                    </a:cubicBezTo>
                    <a:cubicBezTo>
                      <a:pt x="12138" y="3386"/>
                      <a:pt x="12746" y="4098"/>
                      <a:pt x="12972" y="4843"/>
                    </a:cubicBezTo>
                    <a:cubicBezTo>
                      <a:pt x="13040" y="4618"/>
                      <a:pt x="13077" y="4391"/>
                      <a:pt x="13075" y="4163"/>
                    </a:cubicBezTo>
                    <a:cubicBezTo>
                      <a:pt x="13075" y="4135"/>
                      <a:pt x="13073" y="4106"/>
                      <a:pt x="13072" y="4077"/>
                    </a:cubicBezTo>
                    <a:cubicBezTo>
                      <a:pt x="13070" y="4043"/>
                      <a:pt x="13070" y="4011"/>
                      <a:pt x="13069" y="3977"/>
                    </a:cubicBezTo>
                    <a:close/>
                  </a:path>
                </a:pathLst>
              </a:custGeom>
              <a:solidFill>
                <a:srgbClr val="169B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68"/>
              <p:cNvSpPr/>
              <p:nvPr/>
            </p:nvSpPr>
            <p:spPr>
              <a:xfrm>
                <a:off x="445502" y="2551579"/>
                <a:ext cx="1004522" cy="385988"/>
              </a:xfrm>
              <a:custGeom>
                <a:rect b="b" l="l" r="r" t="t"/>
                <a:pathLst>
                  <a:path extrusionOk="0" h="5509" w="14337">
                    <a:moveTo>
                      <a:pt x="14337" y="43"/>
                    </a:move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7" y="45"/>
                      <a:pt x="14337" y="44"/>
                      <a:pt x="14337" y="43"/>
                    </a:cubicBezTo>
                    <a:close/>
                    <a:moveTo>
                      <a:pt x="7" y="0"/>
                    </a:moveTo>
                    <a:lnTo>
                      <a:pt x="4" y="1337"/>
                    </a:lnTo>
                    <a:cubicBezTo>
                      <a:pt x="1" y="2408"/>
                      <a:pt x="705" y="3480"/>
                      <a:pt x="2116" y="4295"/>
                    </a:cubicBezTo>
                    <a:cubicBezTo>
                      <a:pt x="3518" y="5104"/>
                      <a:pt x="5356" y="5509"/>
                      <a:pt x="7192" y="5509"/>
                    </a:cubicBezTo>
                    <a:cubicBezTo>
                      <a:pt x="9027" y="5509"/>
                      <a:pt x="10860" y="5104"/>
                      <a:pt x="12252" y="4295"/>
                    </a:cubicBezTo>
                    <a:cubicBezTo>
                      <a:pt x="13637" y="3490"/>
                      <a:pt x="14331" y="2435"/>
                      <a:pt x="14332" y="1379"/>
                    </a:cubicBezTo>
                    <a:lnTo>
                      <a:pt x="14337" y="46"/>
                    </a:lnTo>
                    <a:lnTo>
                      <a:pt x="14337" y="46"/>
                    </a:lnTo>
                    <a:cubicBezTo>
                      <a:pt x="14336" y="74"/>
                      <a:pt x="14334" y="101"/>
                      <a:pt x="14332" y="131"/>
                    </a:cubicBezTo>
                    <a:cubicBezTo>
                      <a:pt x="14332" y="165"/>
                      <a:pt x="14331" y="199"/>
                      <a:pt x="14329" y="233"/>
                    </a:cubicBezTo>
                    <a:cubicBezTo>
                      <a:pt x="14326" y="248"/>
                      <a:pt x="14324" y="262"/>
                      <a:pt x="14323" y="276"/>
                    </a:cubicBezTo>
                    <a:cubicBezTo>
                      <a:pt x="14226" y="1254"/>
                      <a:pt x="13538" y="2214"/>
                      <a:pt x="12257" y="2958"/>
                    </a:cubicBezTo>
                    <a:cubicBezTo>
                      <a:pt x="10865" y="3768"/>
                      <a:pt x="9032" y="4172"/>
                      <a:pt x="7197" y="4172"/>
                    </a:cubicBezTo>
                    <a:cubicBezTo>
                      <a:pt x="5361" y="4172"/>
                      <a:pt x="3523" y="3768"/>
                      <a:pt x="2120" y="2958"/>
                    </a:cubicBezTo>
                    <a:cubicBezTo>
                      <a:pt x="799" y="2195"/>
                      <a:pt x="97" y="1208"/>
                      <a:pt x="16" y="206"/>
                    </a:cubicBezTo>
                    <a:cubicBezTo>
                      <a:pt x="13" y="179"/>
                      <a:pt x="13" y="150"/>
                      <a:pt x="11" y="122"/>
                    </a:cubicBezTo>
                    <a:cubicBezTo>
                      <a:pt x="10" y="85"/>
                      <a:pt x="8" y="48"/>
                      <a:pt x="7" y="11"/>
                    </a:cubicBezTo>
                    <a:cubicBezTo>
                      <a:pt x="7" y="8"/>
                      <a:pt x="7" y="5"/>
                      <a:pt x="7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68"/>
              <p:cNvSpPr/>
              <p:nvPr/>
            </p:nvSpPr>
            <p:spPr>
              <a:xfrm>
                <a:off x="445853" y="2262350"/>
                <a:ext cx="1006904" cy="581540"/>
              </a:xfrm>
              <a:custGeom>
                <a:rect b="b" l="l" r="r" t="t"/>
                <a:pathLst>
                  <a:path extrusionOk="0" h="8300" w="14371">
                    <a:moveTo>
                      <a:pt x="7146" y="366"/>
                    </a:moveTo>
                    <a:cubicBezTo>
                      <a:pt x="8820" y="366"/>
                      <a:pt x="10495" y="735"/>
                      <a:pt x="11774" y="1473"/>
                    </a:cubicBezTo>
                    <a:cubicBezTo>
                      <a:pt x="12964" y="2159"/>
                      <a:pt x="13603" y="3045"/>
                      <a:pt x="13690" y="3947"/>
                    </a:cubicBezTo>
                    <a:cubicBezTo>
                      <a:pt x="13692" y="3954"/>
                      <a:pt x="13692" y="3964"/>
                      <a:pt x="13693" y="3973"/>
                    </a:cubicBezTo>
                    <a:cubicBezTo>
                      <a:pt x="13696" y="4007"/>
                      <a:pt x="13696" y="4039"/>
                      <a:pt x="13698" y="4073"/>
                    </a:cubicBezTo>
                    <a:cubicBezTo>
                      <a:pt x="13699" y="4102"/>
                      <a:pt x="13701" y="4130"/>
                      <a:pt x="13701" y="4159"/>
                    </a:cubicBezTo>
                    <a:cubicBezTo>
                      <a:pt x="13701" y="4387"/>
                      <a:pt x="13666" y="4614"/>
                      <a:pt x="13596" y="4839"/>
                    </a:cubicBezTo>
                    <a:cubicBezTo>
                      <a:pt x="13370" y="5568"/>
                      <a:pt x="12773" y="6265"/>
                      <a:pt x="11804" y="6828"/>
                    </a:cubicBezTo>
                    <a:cubicBezTo>
                      <a:pt x="10535" y="7566"/>
                      <a:pt x="8863" y="7935"/>
                      <a:pt x="7188" y="7935"/>
                    </a:cubicBezTo>
                    <a:cubicBezTo>
                      <a:pt x="5514" y="7935"/>
                      <a:pt x="3838" y="7566"/>
                      <a:pt x="2560" y="6828"/>
                    </a:cubicBezTo>
                    <a:cubicBezTo>
                      <a:pt x="1568" y="6256"/>
                      <a:pt x="960" y="5543"/>
                      <a:pt x="734" y="4799"/>
                    </a:cubicBezTo>
                    <a:cubicBezTo>
                      <a:pt x="657" y="4548"/>
                      <a:pt x="625" y="4294"/>
                      <a:pt x="637" y="4042"/>
                    </a:cubicBezTo>
                    <a:cubicBezTo>
                      <a:pt x="637" y="4014"/>
                      <a:pt x="637" y="3988"/>
                      <a:pt x="640" y="3962"/>
                    </a:cubicBezTo>
                    <a:cubicBezTo>
                      <a:pt x="711" y="3056"/>
                      <a:pt x="1342" y="2162"/>
                      <a:pt x="2529" y="1473"/>
                    </a:cubicBezTo>
                    <a:cubicBezTo>
                      <a:pt x="3800" y="735"/>
                      <a:pt x="5472" y="366"/>
                      <a:pt x="7146" y="366"/>
                    </a:cubicBezTo>
                    <a:close/>
                    <a:moveTo>
                      <a:pt x="7143" y="0"/>
                    </a:moveTo>
                    <a:cubicBezTo>
                      <a:pt x="5307" y="0"/>
                      <a:pt x="3474" y="405"/>
                      <a:pt x="2081" y="1215"/>
                    </a:cubicBezTo>
                    <a:cubicBezTo>
                      <a:pt x="692" y="2021"/>
                      <a:pt x="0" y="3079"/>
                      <a:pt x="2" y="4139"/>
                    </a:cubicBezTo>
                    <a:cubicBezTo>
                      <a:pt x="3" y="4176"/>
                      <a:pt x="5" y="4213"/>
                      <a:pt x="6" y="4248"/>
                    </a:cubicBezTo>
                    <a:lnTo>
                      <a:pt x="6" y="4250"/>
                    </a:lnTo>
                    <a:cubicBezTo>
                      <a:pt x="8" y="4278"/>
                      <a:pt x="8" y="4307"/>
                      <a:pt x="11" y="4334"/>
                    </a:cubicBezTo>
                    <a:cubicBezTo>
                      <a:pt x="92" y="5336"/>
                      <a:pt x="794" y="6323"/>
                      <a:pt x="2115" y="7086"/>
                    </a:cubicBezTo>
                    <a:cubicBezTo>
                      <a:pt x="3517" y="7895"/>
                      <a:pt x="5355" y="8300"/>
                      <a:pt x="7191" y="8300"/>
                    </a:cubicBezTo>
                    <a:cubicBezTo>
                      <a:pt x="9026" y="8300"/>
                      <a:pt x="10859" y="7895"/>
                      <a:pt x="12252" y="7086"/>
                    </a:cubicBezTo>
                    <a:cubicBezTo>
                      <a:pt x="13533" y="6342"/>
                      <a:pt x="14221" y="5382"/>
                      <a:pt x="14318" y="4404"/>
                    </a:cubicBezTo>
                    <a:cubicBezTo>
                      <a:pt x="14319" y="4390"/>
                      <a:pt x="14322" y="4376"/>
                      <a:pt x="14322" y="4361"/>
                    </a:cubicBezTo>
                    <a:cubicBezTo>
                      <a:pt x="14326" y="4327"/>
                      <a:pt x="14326" y="4293"/>
                      <a:pt x="14327" y="4259"/>
                    </a:cubicBezTo>
                    <a:cubicBezTo>
                      <a:pt x="14370" y="3159"/>
                      <a:pt x="13669" y="2052"/>
                      <a:pt x="12220" y="1215"/>
                    </a:cubicBezTo>
                    <a:cubicBezTo>
                      <a:pt x="10817" y="405"/>
                      <a:pt x="8979" y="0"/>
                      <a:pt x="7143" y="0"/>
                    </a:cubicBezTo>
                    <a:close/>
                  </a:path>
                </a:pathLst>
              </a:custGeom>
              <a:solidFill>
                <a:srgbClr val="68BA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68"/>
              <p:cNvSpPr/>
              <p:nvPr/>
            </p:nvSpPr>
            <p:spPr>
              <a:xfrm>
                <a:off x="937921" y="2330313"/>
                <a:ext cx="19898" cy="178245"/>
              </a:xfrm>
              <a:custGeom>
                <a:rect b="b" l="l" r="r" t="t"/>
                <a:pathLst>
                  <a:path extrusionOk="0" h="2544" w="284">
                    <a:moveTo>
                      <a:pt x="284" y="2541"/>
                    </a:moveTo>
                    <a:lnTo>
                      <a:pt x="284" y="2541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  <a:moveTo>
                      <a:pt x="138" y="0"/>
                    </a:moveTo>
                    <a:cubicBezTo>
                      <a:pt x="62" y="0"/>
                      <a:pt x="1" y="51"/>
                      <a:pt x="1" y="114"/>
                    </a:cubicBezTo>
                    <a:lnTo>
                      <a:pt x="8" y="2543"/>
                    </a:lnTo>
                    <a:cubicBezTo>
                      <a:pt x="8" y="2480"/>
                      <a:pt x="70" y="2431"/>
                      <a:pt x="145" y="2429"/>
                    </a:cubicBezTo>
                    <a:cubicBezTo>
                      <a:pt x="222" y="2429"/>
                      <a:pt x="283" y="2480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0"/>
                      <a:pt x="214" y="0"/>
                      <a:pt x="138" y="0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68"/>
              <p:cNvSpPr/>
              <p:nvPr/>
            </p:nvSpPr>
            <p:spPr>
              <a:xfrm>
                <a:off x="938482" y="2500572"/>
                <a:ext cx="19338" cy="15695"/>
              </a:xfrm>
              <a:custGeom>
                <a:rect b="b" l="l" r="r" t="t"/>
                <a:pathLst>
                  <a:path extrusionOk="0" h="224" w="276">
                    <a:moveTo>
                      <a:pt x="141" y="1"/>
                    </a:moveTo>
                    <a:cubicBezTo>
                      <a:pt x="140" y="1"/>
                      <a:pt x="138" y="1"/>
                      <a:pt x="137" y="1"/>
                    </a:cubicBezTo>
                    <a:cubicBezTo>
                      <a:pt x="62" y="1"/>
                      <a:pt x="0" y="50"/>
                      <a:pt x="0" y="113"/>
                    </a:cubicBezTo>
                    <a:cubicBezTo>
                      <a:pt x="0" y="174"/>
                      <a:pt x="60" y="224"/>
                      <a:pt x="134" y="224"/>
                    </a:cubicBezTo>
                    <a:cubicBezTo>
                      <a:pt x="135" y="224"/>
                      <a:pt x="136" y="224"/>
                      <a:pt x="137" y="224"/>
                    </a:cubicBezTo>
                    <a:cubicBezTo>
                      <a:pt x="214" y="224"/>
                      <a:pt x="276" y="173"/>
                      <a:pt x="276" y="111"/>
                    </a:cubicBezTo>
                    <a:cubicBezTo>
                      <a:pt x="276" y="51"/>
                      <a:pt x="216" y="1"/>
                      <a:pt x="141" y="1"/>
                    </a:cubicBezTo>
                    <a:close/>
                  </a:path>
                </a:pathLst>
              </a:custGeom>
              <a:solidFill>
                <a:srgbClr val="B8B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68"/>
              <p:cNvSpPr/>
              <p:nvPr/>
            </p:nvSpPr>
            <p:spPr>
              <a:xfrm>
                <a:off x="889646" y="2556764"/>
                <a:ext cx="119040" cy="137327"/>
              </a:xfrm>
              <a:custGeom>
                <a:rect b="b" l="l" r="r" t="t"/>
                <a:pathLst>
                  <a:path extrusionOk="0" h="1960" w="1699">
                    <a:moveTo>
                      <a:pt x="1696" y="51"/>
                    </a:moveTo>
                    <a:cubicBezTo>
                      <a:pt x="1694" y="59"/>
                      <a:pt x="1691" y="66"/>
                      <a:pt x="1690" y="76"/>
                    </a:cubicBezTo>
                    <a:cubicBezTo>
                      <a:pt x="1688" y="82"/>
                      <a:pt x="1686" y="89"/>
                      <a:pt x="1683" y="97"/>
                    </a:cubicBezTo>
                    <a:cubicBezTo>
                      <a:pt x="1680" y="105"/>
                      <a:pt x="1677" y="112"/>
                      <a:pt x="1673" y="122"/>
                    </a:cubicBezTo>
                    <a:cubicBezTo>
                      <a:pt x="1670" y="129"/>
                      <a:pt x="1668" y="135"/>
                      <a:pt x="1665" y="143"/>
                    </a:cubicBezTo>
                    <a:cubicBezTo>
                      <a:pt x="1660" y="151"/>
                      <a:pt x="1654" y="160"/>
                      <a:pt x="1650" y="168"/>
                    </a:cubicBezTo>
                    <a:cubicBezTo>
                      <a:pt x="1645" y="174"/>
                      <a:pt x="1642" y="182"/>
                      <a:pt x="1637" y="188"/>
                    </a:cubicBezTo>
                    <a:cubicBezTo>
                      <a:pt x="1631" y="195"/>
                      <a:pt x="1623" y="205"/>
                      <a:pt x="1616" y="214"/>
                    </a:cubicBezTo>
                    <a:cubicBezTo>
                      <a:pt x="1611" y="220"/>
                      <a:pt x="1608" y="225"/>
                      <a:pt x="1603" y="231"/>
                    </a:cubicBezTo>
                    <a:cubicBezTo>
                      <a:pt x="1594" y="240"/>
                      <a:pt x="1585" y="248"/>
                      <a:pt x="1574" y="259"/>
                    </a:cubicBezTo>
                    <a:cubicBezTo>
                      <a:pt x="1570" y="263"/>
                      <a:pt x="1565" y="268"/>
                      <a:pt x="1560" y="272"/>
                    </a:cubicBezTo>
                    <a:cubicBezTo>
                      <a:pt x="1550" y="282"/>
                      <a:pt x="1537" y="291"/>
                      <a:pt x="1523" y="302"/>
                    </a:cubicBezTo>
                    <a:cubicBezTo>
                      <a:pt x="1519" y="305"/>
                      <a:pt x="1514" y="308"/>
                      <a:pt x="1510" y="311"/>
                    </a:cubicBezTo>
                    <a:cubicBezTo>
                      <a:pt x="1493" y="325"/>
                      <a:pt x="1474" y="337"/>
                      <a:pt x="1453" y="349"/>
                    </a:cubicBezTo>
                    <a:cubicBezTo>
                      <a:pt x="1123" y="540"/>
                      <a:pt x="588" y="540"/>
                      <a:pt x="256" y="349"/>
                    </a:cubicBezTo>
                    <a:cubicBezTo>
                      <a:pt x="236" y="337"/>
                      <a:pt x="216" y="325"/>
                      <a:pt x="199" y="311"/>
                    </a:cubicBezTo>
                    <a:cubicBezTo>
                      <a:pt x="191" y="306"/>
                      <a:pt x="185" y="302"/>
                      <a:pt x="179" y="297"/>
                    </a:cubicBezTo>
                    <a:cubicBezTo>
                      <a:pt x="168" y="288"/>
                      <a:pt x="157" y="280"/>
                      <a:pt x="147" y="271"/>
                    </a:cubicBezTo>
                    <a:cubicBezTo>
                      <a:pt x="141" y="266"/>
                      <a:pt x="136" y="260"/>
                      <a:pt x="130" y="255"/>
                    </a:cubicBezTo>
                    <a:cubicBezTo>
                      <a:pt x="121" y="246"/>
                      <a:pt x="111" y="239"/>
                      <a:pt x="104" y="229"/>
                    </a:cubicBezTo>
                    <a:cubicBezTo>
                      <a:pt x="99" y="223"/>
                      <a:pt x="94" y="217"/>
                      <a:pt x="90" y="211"/>
                    </a:cubicBezTo>
                    <a:cubicBezTo>
                      <a:pt x="84" y="203"/>
                      <a:pt x="74" y="194"/>
                      <a:pt x="70" y="186"/>
                    </a:cubicBezTo>
                    <a:cubicBezTo>
                      <a:pt x="65" y="180"/>
                      <a:pt x="61" y="172"/>
                      <a:pt x="57" y="166"/>
                    </a:cubicBezTo>
                    <a:cubicBezTo>
                      <a:pt x="53" y="157"/>
                      <a:pt x="47" y="149"/>
                      <a:pt x="42" y="142"/>
                    </a:cubicBezTo>
                    <a:cubicBezTo>
                      <a:pt x="39" y="134"/>
                      <a:pt x="36" y="128"/>
                      <a:pt x="33" y="122"/>
                    </a:cubicBezTo>
                    <a:cubicBezTo>
                      <a:pt x="30" y="112"/>
                      <a:pt x="25" y="105"/>
                      <a:pt x="22" y="96"/>
                    </a:cubicBezTo>
                    <a:cubicBezTo>
                      <a:pt x="21" y="88"/>
                      <a:pt x="19" y="82"/>
                      <a:pt x="17" y="74"/>
                    </a:cubicBezTo>
                    <a:cubicBezTo>
                      <a:pt x="14" y="66"/>
                      <a:pt x="13" y="57"/>
                      <a:pt x="11" y="48"/>
                    </a:cubicBezTo>
                    <a:cubicBezTo>
                      <a:pt x="10" y="42"/>
                      <a:pt x="8" y="34"/>
                      <a:pt x="8" y="26"/>
                    </a:cubicBezTo>
                    <a:cubicBezTo>
                      <a:pt x="8" y="19"/>
                      <a:pt x="7" y="9"/>
                      <a:pt x="7" y="2"/>
                    </a:cubicBezTo>
                    <a:lnTo>
                      <a:pt x="7" y="0"/>
                    </a:lnTo>
                    <a:lnTo>
                      <a:pt x="1" y="1420"/>
                    </a:lnTo>
                    <a:cubicBezTo>
                      <a:pt x="1" y="1546"/>
                      <a:pt x="84" y="1672"/>
                      <a:pt x="250" y="1769"/>
                    </a:cubicBezTo>
                    <a:cubicBezTo>
                      <a:pt x="582" y="1960"/>
                      <a:pt x="1117" y="1960"/>
                      <a:pt x="1446" y="1769"/>
                    </a:cubicBezTo>
                    <a:cubicBezTo>
                      <a:pt x="1611" y="1674"/>
                      <a:pt x="1693" y="1548"/>
                      <a:pt x="1694" y="1423"/>
                    </a:cubicBezTo>
                    <a:lnTo>
                      <a:pt x="1699" y="3"/>
                    </a:lnTo>
                    <a:cubicBezTo>
                      <a:pt x="1699" y="12"/>
                      <a:pt x="1697" y="20"/>
                      <a:pt x="1697" y="28"/>
                    </a:cubicBezTo>
                    <a:cubicBezTo>
                      <a:pt x="1697" y="36"/>
                      <a:pt x="1697" y="43"/>
                      <a:pt x="1696" y="49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68"/>
              <p:cNvSpPr/>
              <p:nvPr/>
            </p:nvSpPr>
            <p:spPr>
              <a:xfrm>
                <a:off x="894411" y="2526916"/>
                <a:ext cx="110493" cy="60046"/>
              </a:xfrm>
              <a:custGeom>
                <a:rect b="b" l="l" r="r" t="t"/>
                <a:pathLst>
                  <a:path extrusionOk="0" h="857" w="1577">
                    <a:moveTo>
                      <a:pt x="782" y="0"/>
                    </a:moveTo>
                    <a:cubicBezTo>
                      <a:pt x="566" y="0"/>
                      <a:pt x="366" y="48"/>
                      <a:pt x="216" y="135"/>
                    </a:cubicBezTo>
                    <a:cubicBezTo>
                      <a:pt x="77" y="217"/>
                      <a:pt x="0" y="318"/>
                      <a:pt x="0" y="428"/>
                    </a:cubicBezTo>
                    <a:cubicBezTo>
                      <a:pt x="0" y="432"/>
                      <a:pt x="2" y="435"/>
                      <a:pt x="2" y="440"/>
                    </a:cubicBezTo>
                    <a:lnTo>
                      <a:pt x="3" y="448"/>
                    </a:lnTo>
                    <a:lnTo>
                      <a:pt x="3" y="457"/>
                    </a:lnTo>
                    <a:cubicBezTo>
                      <a:pt x="3" y="458"/>
                      <a:pt x="3" y="462"/>
                      <a:pt x="3" y="465"/>
                    </a:cubicBezTo>
                    <a:cubicBezTo>
                      <a:pt x="5" y="468"/>
                      <a:pt x="6" y="472"/>
                      <a:pt x="6" y="477"/>
                    </a:cubicBezTo>
                    <a:lnTo>
                      <a:pt x="9" y="485"/>
                    </a:lnTo>
                    <a:lnTo>
                      <a:pt x="11" y="494"/>
                    </a:lnTo>
                    <a:cubicBezTo>
                      <a:pt x="13" y="497"/>
                      <a:pt x="13" y="498"/>
                      <a:pt x="13" y="502"/>
                    </a:cubicBezTo>
                    <a:cubicBezTo>
                      <a:pt x="16" y="506"/>
                      <a:pt x="17" y="511"/>
                      <a:pt x="19" y="514"/>
                    </a:cubicBezTo>
                    <a:lnTo>
                      <a:pt x="22" y="523"/>
                    </a:lnTo>
                    <a:lnTo>
                      <a:pt x="26" y="531"/>
                    </a:lnTo>
                    <a:cubicBezTo>
                      <a:pt x="26" y="534"/>
                      <a:pt x="28" y="537"/>
                      <a:pt x="29" y="538"/>
                    </a:cubicBezTo>
                    <a:cubicBezTo>
                      <a:pt x="31" y="543"/>
                      <a:pt x="34" y="548"/>
                      <a:pt x="37" y="552"/>
                    </a:cubicBezTo>
                    <a:lnTo>
                      <a:pt x="42" y="560"/>
                    </a:lnTo>
                    <a:lnTo>
                      <a:pt x="46" y="569"/>
                    </a:lnTo>
                    <a:cubicBezTo>
                      <a:pt x="49" y="572"/>
                      <a:pt x="49" y="574"/>
                      <a:pt x="53" y="577"/>
                    </a:cubicBezTo>
                    <a:cubicBezTo>
                      <a:pt x="56" y="581"/>
                      <a:pt x="60" y="586"/>
                      <a:pt x="63" y="591"/>
                    </a:cubicBezTo>
                    <a:lnTo>
                      <a:pt x="69" y="598"/>
                    </a:lnTo>
                    <a:lnTo>
                      <a:pt x="76" y="606"/>
                    </a:lnTo>
                    <a:cubicBezTo>
                      <a:pt x="79" y="609"/>
                      <a:pt x="80" y="612"/>
                      <a:pt x="82" y="614"/>
                    </a:cubicBezTo>
                    <a:cubicBezTo>
                      <a:pt x="88" y="620"/>
                      <a:pt x="93" y="625"/>
                      <a:pt x="99" y="631"/>
                    </a:cubicBezTo>
                    <a:lnTo>
                      <a:pt x="105" y="637"/>
                    </a:lnTo>
                    <a:lnTo>
                      <a:pt x="113" y="645"/>
                    </a:lnTo>
                    <a:cubicBezTo>
                      <a:pt x="116" y="646"/>
                      <a:pt x="117" y="649"/>
                      <a:pt x="120" y="651"/>
                    </a:cubicBezTo>
                    <a:cubicBezTo>
                      <a:pt x="126" y="657"/>
                      <a:pt x="136" y="661"/>
                      <a:pt x="142" y="669"/>
                    </a:cubicBezTo>
                    <a:lnTo>
                      <a:pt x="148" y="674"/>
                    </a:lnTo>
                    <a:lnTo>
                      <a:pt x="157" y="681"/>
                    </a:lnTo>
                    <a:cubicBezTo>
                      <a:pt x="160" y="683"/>
                      <a:pt x="163" y="685"/>
                      <a:pt x="165" y="688"/>
                    </a:cubicBezTo>
                    <a:cubicBezTo>
                      <a:pt x="182" y="700"/>
                      <a:pt x="200" y="711"/>
                      <a:pt x="220" y="721"/>
                    </a:cubicBezTo>
                    <a:cubicBezTo>
                      <a:pt x="371" y="809"/>
                      <a:pt x="571" y="857"/>
                      <a:pt x="788" y="857"/>
                    </a:cubicBezTo>
                    <a:cubicBezTo>
                      <a:pt x="1003" y="857"/>
                      <a:pt x="1203" y="809"/>
                      <a:pt x="1354" y="721"/>
                    </a:cubicBezTo>
                    <a:cubicBezTo>
                      <a:pt x="1372" y="711"/>
                      <a:pt x="1389" y="700"/>
                      <a:pt x="1406" y="688"/>
                    </a:cubicBezTo>
                    <a:lnTo>
                      <a:pt x="1418" y="678"/>
                    </a:lnTo>
                    <a:cubicBezTo>
                      <a:pt x="1431" y="669"/>
                      <a:pt x="1442" y="661"/>
                      <a:pt x="1452" y="652"/>
                    </a:cubicBezTo>
                    <a:lnTo>
                      <a:pt x="1457" y="646"/>
                    </a:lnTo>
                    <a:lnTo>
                      <a:pt x="1465" y="640"/>
                    </a:lnTo>
                    <a:lnTo>
                      <a:pt x="1469" y="635"/>
                    </a:lnTo>
                    <a:cubicBezTo>
                      <a:pt x="1477" y="629"/>
                      <a:pt x="1483" y="621"/>
                      <a:pt x="1489" y="615"/>
                    </a:cubicBezTo>
                    <a:lnTo>
                      <a:pt x="1494" y="609"/>
                    </a:lnTo>
                    <a:lnTo>
                      <a:pt x="1500" y="601"/>
                    </a:lnTo>
                    <a:lnTo>
                      <a:pt x="1505" y="595"/>
                    </a:lnTo>
                    <a:cubicBezTo>
                      <a:pt x="1509" y="589"/>
                      <a:pt x="1515" y="585"/>
                      <a:pt x="1518" y="578"/>
                    </a:cubicBezTo>
                    <a:cubicBezTo>
                      <a:pt x="1520" y="575"/>
                      <a:pt x="1523" y="572"/>
                      <a:pt x="1523" y="571"/>
                    </a:cubicBezTo>
                    <a:lnTo>
                      <a:pt x="1529" y="561"/>
                    </a:lnTo>
                    <a:lnTo>
                      <a:pt x="1534" y="554"/>
                    </a:lnTo>
                    <a:cubicBezTo>
                      <a:pt x="1537" y="549"/>
                      <a:pt x="1540" y="546"/>
                      <a:pt x="1542" y="540"/>
                    </a:cubicBezTo>
                    <a:cubicBezTo>
                      <a:pt x="1543" y="537"/>
                      <a:pt x="1545" y="535"/>
                      <a:pt x="1545" y="532"/>
                    </a:cubicBezTo>
                    <a:lnTo>
                      <a:pt x="1549" y="525"/>
                    </a:lnTo>
                    <a:lnTo>
                      <a:pt x="1552" y="515"/>
                    </a:lnTo>
                    <a:cubicBezTo>
                      <a:pt x="1554" y="511"/>
                      <a:pt x="1555" y="508"/>
                      <a:pt x="1557" y="503"/>
                    </a:cubicBezTo>
                    <a:cubicBezTo>
                      <a:pt x="1558" y="502"/>
                      <a:pt x="1558" y="498"/>
                      <a:pt x="1558" y="495"/>
                    </a:cubicBezTo>
                    <a:lnTo>
                      <a:pt x="1562" y="486"/>
                    </a:lnTo>
                    <a:lnTo>
                      <a:pt x="1565" y="478"/>
                    </a:lnTo>
                    <a:cubicBezTo>
                      <a:pt x="1565" y="474"/>
                      <a:pt x="1566" y="471"/>
                      <a:pt x="1568" y="466"/>
                    </a:cubicBezTo>
                    <a:cubicBezTo>
                      <a:pt x="1568" y="463"/>
                      <a:pt x="1568" y="462"/>
                      <a:pt x="1568" y="458"/>
                    </a:cubicBezTo>
                    <a:lnTo>
                      <a:pt x="1568" y="449"/>
                    </a:lnTo>
                    <a:cubicBezTo>
                      <a:pt x="1577" y="335"/>
                      <a:pt x="1498" y="222"/>
                      <a:pt x="1351" y="135"/>
                    </a:cubicBezTo>
                    <a:cubicBezTo>
                      <a:pt x="1198" y="48"/>
                      <a:pt x="997" y="0"/>
                      <a:pt x="782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68"/>
              <p:cNvSpPr/>
              <p:nvPr/>
            </p:nvSpPr>
            <p:spPr>
              <a:xfrm>
                <a:off x="890067" y="2522572"/>
                <a:ext cx="119251" cy="68734"/>
              </a:xfrm>
              <a:custGeom>
                <a:rect b="b" l="l" r="r" t="t"/>
                <a:pathLst>
                  <a:path extrusionOk="0" h="981" w="1702">
                    <a:moveTo>
                      <a:pt x="844" y="62"/>
                    </a:moveTo>
                    <a:cubicBezTo>
                      <a:pt x="1059" y="62"/>
                      <a:pt x="1260" y="110"/>
                      <a:pt x="1411" y="197"/>
                    </a:cubicBezTo>
                    <a:cubicBezTo>
                      <a:pt x="1559" y="282"/>
                      <a:pt x="1637" y="397"/>
                      <a:pt x="1628" y="511"/>
                    </a:cubicBezTo>
                    <a:lnTo>
                      <a:pt x="1628" y="520"/>
                    </a:lnTo>
                    <a:cubicBezTo>
                      <a:pt x="1628" y="524"/>
                      <a:pt x="1628" y="525"/>
                      <a:pt x="1628" y="528"/>
                    </a:cubicBezTo>
                    <a:cubicBezTo>
                      <a:pt x="1628" y="533"/>
                      <a:pt x="1625" y="536"/>
                      <a:pt x="1625" y="540"/>
                    </a:cubicBezTo>
                    <a:lnTo>
                      <a:pt x="1624" y="548"/>
                    </a:lnTo>
                    <a:lnTo>
                      <a:pt x="1620" y="557"/>
                    </a:lnTo>
                    <a:cubicBezTo>
                      <a:pt x="1620" y="560"/>
                      <a:pt x="1620" y="564"/>
                      <a:pt x="1619" y="565"/>
                    </a:cubicBezTo>
                    <a:cubicBezTo>
                      <a:pt x="1617" y="570"/>
                      <a:pt x="1616" y="573"/>
                      <a:pt x="1614" y="577"/>
                    </a:cubicBezTo>
                    <a:lnTo>
                      <a:pt x="1610" y="585"/>
                    </a:lnTo>
                    <a:lnTo>
                      <a:pt x="1607" y="594"/>
                    </a:lnTo>
                    <a:cubicBezTo>
                      <a:pt x="1605" y="597"/>
                      <a:pt x="1605" y="599"/>
                      <a:pt x="1604" y="602"/>
                    </a:cubicBezTo>
                    <a:cubicBezTo>
                      <a:pt x="1602" y="608"/>
                      <a:pt x="1597" y="611"/>
                      <a:pt x="1594" y="616"/>
                    </a:cubicBezTo>
                    <a:lnTo>
                      <a:pt x="1590" y="623"/>
                    </a:lnTo>
                    <a:lnTo>
                      <a:pt x="1585" y="633"/>
                    </a:lnTo>
                    <a:cubicBezTo>
                      <a:pt x="1584" y="634"/>
                      <a:pt x="1582" y="637"/>
                      <a:pt x="1580" y="639"/>
                    </a:cubicBezTo>
                    <a:cubicBezTo>
                      <a:pt x="1577" y="645"/>
                      <a:pt x="1571" y="651"/>
                      <a:pt x="1567" y="657"/>
                    </a:cubicBezTo>
                    <a:lnTo>
                      <a:pt x="1562" y="663"/>
                    </a:lnTo>
                    <a:lnTo>
                      <a:pt x="1556" y="671"/>
                    </a:lnTo>
                    <a:lnTo>
                      <a:pt x="1551" y="677"/>
                    </a:lnTo>
                    <a:cubicBezTo>
                      <a:pt x="1545" y="683"/>
                      <a:pt x="1539" y="690"/>
                      <a:pt x="1531" y="696"/>
                    </a:cubicBezTo>
                    <a:lnTo>
                      <a:pt x="1527" y="700"/>
                    </a:lnTo>
                    <a:lnTo>
                      <a:pt x="1517" y="708"/>
                    </a:lnTo>
                    <a:lnTo>
                      <a:pt x="1513" y="714"/>
                    </a:lnTo>
                    <a:cubicBezTo>
                      <a:pt x="1504" y="723"/>
                      <a:pt x="1491" y="731"/>
                      <a:pt x="1480" y="740"/>
                    </a:cubicBezTo>
                    <a:lnTo>
                      <a:pt x="1468" y="750"/>
                    </a:lnTo>
                    <a:cubicBezTo>
                      <a:pt x="1451" y="762"/>
                      <a:pt x="1433" y="773"/>
                      <a:pt x="1414" y="783"/>
                    </a:cubicBezTo>
                    <a:cubicBezTo>
                      <a:pt x="1265" y="871"/>
                      <a:pt x="1064" y="919"/>
                      <a:pt x="848" y="919"/>
                    </a:cubicBezTo>
                    <a:cubicBezTo>
                      <a:pt x="633" y="919"/>
                      <a:pt x="433" y="871"/>
                      <a:pt x="281" y="783"/>
                    </a:cubicBezTo>
                    <a:cubicBezTo>
                      <a:pt x="261" y="773"/>
                      <a:pt x="244" y="760"/>
                      <a:pt x="227" y="750"/>
                    </a:cubicBezTo>
                    <a:cubicBezTo>
                      <a:pt x="224" y="747"/>
                      <a:pt x="221" y="745"/>
                      <a:pt x="219" y="742"/>
                    </a:cubicBezTo>
                    <a:lnTo>
                      <a:pt x="210" y="736"/>
                    </a:lnTo>
                    <a:lnTo>
                      <a:pt x="204" y="730"/>
                    </a:lnTo>
                    <a:cubicBezTo>
                      <a:pt x="196" y="723"/>
                      <a:pt x="188" y="719"/>
                      <a:pt x="181" y="713"/>
                    </a:cubicBezTo>
                    <a:cubicBezTo>
                      <a:pt x="179" y="711"/>
                      <a:pt x="176" y="708"/>
                      <a:pt x="175" y="705"/>
                    </a:cubicBezTo>
                    <a:lnTo>
                      <a:pt x="167" y="697"/>
                    </a:lnTo>
                    <a:lnTo>
                      <a:pt x="159" y="691"/>
                    </a:lnTo>
                    <a:cubicBezTo>
                      <a:pt x="155" y="687"/>
                      <a:pt x="148" y="682"/>
                      <a:pt x="144" y="676"/>
                    </a:cubicBezTo>
                    <a:cubicBezTo>
                      <a:pt x="141" y="674"/>
                      <a:pt x="139" y="671"/>
                      <a:pt x="138" y="668"/>
                    </a:cubicBezTo>
                    <a:lnTo>
                      <a:pt x="130" y="660"/>
                    </a:lnTo>
                    <a:lnTo>
                      <a:pt x="124" y="653"/>
                    </a:lnTo>
                    <a:cubicBezTo>
                      <a:pt x="121" y="648"/>
                      <a:pt x="118" y="643"/>
                      <a:pt x="113" y="639"/>
                    </a:cubicBezTo>
                    <a:cubicBezTo>
                      <a:pt x="111" y="636"/>
                      <a:pt x="110" y="633"/>
                      <a:pt x="108" y="630"/>
                    </a:cubicBezTo>
                    <a:lnTo>
                      <a:pt x="104" y="622"/>
                    </a:lnTo>
                    <a:lnTo>
                      <a:pt x="99" y="614"/>
                    </a:lnTo>
                    <a:cubicBezTo>
                      <a:pt x="95" y="610"/>
                      <a:pt x="93" y="605"/>
                      <a:pt x="91" y="600"/>
                    </a:cubicBezTo>
                    <a:cubicBezTo>
                      <a:pt x="88" y="599"/>
                      <a:pt x="88" y="596"/>
                      <a:pt x="87" y="593"/>
                    </a:cubicBezTo>
                    <a:lnTo>
                      <a:pt x="84" y="585"/>
                    </a:lnTo>
                    <a:lnTo>
                      <a:pt x="81" y="576"/>
                    </a:lnTo>
                    <a:cubicBezTo>
                      <a:pt x="78" y="573"/>
                      <a:pt x="76" y="568"/>
                      <a:pt x="75" y="564"/>
                    </a:cubicBezTo>
                    <a:cubicBezTo>
                      <a:pt x="75" y="560"/>
                      <a:pt x="73" y="557"/>
                      <a:pt x="73" y="556"/>
                    </a:cubicBezTo>
                    <a:lnTo>
                      <a:pt x="70" y="547"/>
                    </a:lnTo>
                    <a:lnTo>
                      <a:pt x="68" y="539"/>
                    </a:lnTo>
                    <a:cubicBezTo>
                      <a:pt x="67" y="534"/>
                      <a:pt x="65" y="530"/>
                      <a:pt x="65" y="525"/>
                    </a:cubicBezTo>
                    <a:cubicBezTo>
                      <a:pt x="65" y="524"/>
                      <a:pt x="65" y="520"/>
                      <a:pt x="65" y="519"/>
                    </a:cubicBezTo>
                    <a:lnTo>
                      <a:pt x="64" y="510"/>
                    </a:lnTo>
                    <a:lnTo>
                      <a:pt x="62" y="500"/>
                    </a:lnTo>
                    <a:cubicBezTo>
                      <a:pt x="62" y="497"/>
                      <a:pt x="62" y="494"/>
                      <a:pt x="62" y="490"/>
                    </a:cubicBezTo>
                    <a:cubicBezTo>
                      <a:pt x="62" y="380"/>
                      <a:pt x="138" y="277"/>
                      <a:pt x="278" y="197"/>
                    </a:cubicBezTo>
                    <a:cubicBezTo>
                      <a:pt x="427" y="110"/>
                      <a:pt x="628" y="62"/>
                      <a:pt x="844" y="62"/>
                    </a:cubicBezTo>
                    <a:close/>
                    <a:moveTo>
                      <a:pt x="845" y="1"/>
                    </a:moveTo>
                    <a:cubicBezTo>
                      <a:pt x="627" y="1"/>
                      <a:pt x="411" y="48"/>
                      <a:pt x="247" y="144"/>
                    </a:cubicBezTo>
                    <a:cubicBezTo>
                      <a:pt x="84" y="239"/>
                      <a:pt x="1" y="364"/>
                      <a:pt x="1" y="490"/>
                    </a:cubicBezTo>
                    <a:cubicBezTo>
                      <a:pt x="1" y="497"/>
                      <a:pt x="2" y="507"/>
                      <a:pt x="2" y="514"/>
                    </a:cubicBezTo>
                    <a:cubicBezTo>
                      <a:pt x="2" y="522"/>
                      <a:pt x="4" y="530"/>
                      <a:pt x="5" y="536"/>
                    </a:cubicBezTo>
                    <a:cubicBezTo>
                      <a:pt x="7" y="545"/>
                      <a:pt x="8" y="554"/>
                      <a:pt x="11" y="562"/>
                    </a:cubicBezTo>
                    <a:cubicBezTo>
                      <a:pt x="13" y="570"/>
                      <a:pt x="15" y="576"/>
                      <a:pt x="16" y="584"/>
                    </a:cubicBezTo>
                    <a:cubicBezTo>
                      <a:pt x="19" y="593"/>
                      <a:pt x="24" y="600"/>
                      <a:pt x="27" y="610"/>
                    </a:cubicBezTo>
                    <a:cubicBezTo>
                      <a:pt x="30" y="616"/>
                      <a:pt x="33" y="622"/>
                      <a:pt x="36" y="630"/>
                    </a:cubicBezTo>
                    <a:cubicBezTo>
                      <a:pt x="41" y="639"/>
                      <a:pt x="45" y="645"/>
                      <a:pt x="51" y="654"/>
                    </a:cubicBezTo>
                    <a:cubicBezTo>
                      <a:pt x="55" y="660"/>
                      <a:pt x="59" y="668"/>
                      <a:pt x="64" y="674"/>
                    </a:cubicBezTo>
                    <a:cubicBezTo>
                      <a:pt x="68" y="683"/>
                      <a:pt x="76" y="691"/>
                      <a:pt x="84" y="699"/>
                    </a:cubicBezTo>
                    <a:cubicBezTo>
                      <a:pt x="88" y="705"/>
                      <a:pt x="93" y="713"/>
                      <a:pt x="98" y="719"/>
                    </a:cubicBezTo>
                    <a:cubicBezTo>
                      <a:pt x="105" y="727"/>
                      <a:pt x="115" y="736"/>
                      <a:pt x="124" y="743"/>
                    </a:cubicBezTo>
                    <a:cubicBezTo>
                      <a:pt x="130" y="750"/>
                      <a:pt x="135" y="754"/>
                      <a:pt x="141" y="760"/>
                    </a:cubicBezTo>
                    <a:cubicBezTo>
                      <a:pt x="151" y="768"/>
                      <a:pt x="162" y="776"/>
                      <a:pt x="173" y="785"/>
                    </a:cubicBezTo>
                    <a:cubicBezTo>
                      <a:pt x="179" y="790"/>
                      <a:pt x="185" y="794"/>
                      <a:pt x="193" y="799"/>
                    </a:cubicBezTo>
                    <a:cubicBezTo>
                      <a:pt x="210" y="813"/>
                      <a:pt x="230" y="825"/>
                      <a:pt x="250" y="837"/>
                    </a:cubicBezTo>
                    <a:cubicBezTo>
                      <a:pt x="416" y="933"/>
                      <a:pt x="633" y="980"/>
                      <a:pt x="848" y="980"/>
                    </a:cubicBezTo>
                    <a:cubicBezTo>
                      <a:pt x="1064" y="980"/>
                      <a:pt x="1282" y="933"/>
                      <a:pt x="1447" y="837"/>
                    </a:cubicBezTo>
                    <a:cubicBezTo>
                      <a:pt x="1467" y="825"/>
                      <a:pt x="1487" y="813"/>
                      <a:pt x="1504" y="799"/>
                    </a:cubicBezTo>
                    <a:cubicBezTo>
                      <a:pt x="1508" y="796"/>
                      <a:pt x="1513" y="793"/>
                      <a:pt x="1517" y="790"/>
                    </a:cubicBezTo>
                    <a:cubicBezTo>
                      <a:pt x="1530" y="780"/>
                      <a:pt x="1544" y="770"/>
                      <a:pt x="1554" y="760"/>
                    </a:cubicBezTo>
                    <a:cubicBezTo>
                      <a:pt x="1559" y="756"/>
                      <a:pt x="1564" y="751"/>
                      <a:pt x="1568" y="747"/>
                    </a:cubicBezTo>
                    <a:cubicBezTo>
                      <a:pt x="1579" y="737"/>
                      <a:pt x="1588" y="728"/>
                      <a:pt x="1597" y="719"/>
                    </a:cubicBezTo>
                    <a:cubicBezTo>
                      <a:pt x="1602" y="713"/>
                      <a:pt x="1605" y="708"/>
                      <a:pt x="1610" y="703"/>
                    </a:cubicBezTo>
                    <a:cubicBezTo>
                      <a:pt x="1617" y="694"/>
                      <a:pt x="1625" y="683"/>
                      <a:pt x="1631" y="676"/>
                    </a:cubicBezTo>
                    <a:cubicBezTo>
                      <a:pt x="1636" y="670"/>
                      <a:pt x="1639" y="662"/>
                      <a:pt x="1644" y="656"/>
                    </a:cubicBezTo>
                    <a:cubicBezTo>
                      <a:pt x="1648" y="648"/>
                      <a:pt x="1654" y="639"/>
                      <a:pt x="1659" y="631"/>
                    </a:cubicBezTo>
                    <a:cubicBezTo>
                      <a:pt x="1662" y="623"/>
                      <a:pt x="1664" y="617"/>
                      <a:pt x="1667" y="610"/>
                    </a:cubicBezTo>
                    <a:cubicBezTo>
                      <a:pt x="1671" y="602"/>
                      <a:pt x="1674" y="594"/>
                      <a:pt x="1677" y="585"/>
                    </a:cubicBezTo>
                    <a:cubicBezTo>
                      <a:pt x="1679" y="577"/>
                      <a:pt x="1680" y="571"/>
                      <a:pt x="1684" y="564"/>
                    </a:cubicBezTo>
                    <a:cubicBezTo>
                      <a:pt x="1685" y="556"/>
                      <a:pt x="1688" y="547"/>
                      <a:pt x="1690" y="539"/>
                    </a:cubicBezTo>
                    <a:cubicBezTo>
                      <a:pt x="1690" y="531"/>
                      <a:pt x="1690" y="524"/>
                      <a:pt x="1691" y="517"/>
                    </a:cubicBezTo>
                    <a:cubicBezTo>
                      <a:pt x="1702" y="384"/>
                      <a:pt x="1620" y="247"/>
                      <a:pt x="1444" y="144"/>
                    </a:cubicBezTo>
                    <a:cubicBezTo>
                      <a:pt x="1277" y="48"/>
                      <a:pt x="1062" y="1"/>
                      <a:pt x="845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68"/>
              <p:cNvSpPr/>
              <p:nvPr/>
            </p:nvSpPr>
            <p:spPr>
              <a:xfrm>
                <a:off x="640914" y="2328071"/>
                <a:ext cx="105027" cy="80365"/>
              </a:xfrm>
              <a:custGeom>
                <a:rect b="b" l="l" r="r" t="t"/>
                <a:pathLst>
                  <a:path extrusionOk="0" h="1147" w="1499">
                    <a:moveTo>
                      <a:pt x="0" y="0"/>
                    </a:moveTo>
                    <a:lnTo>
                      <a:pt x="0" y="100"/>
                    </a:lnTo>
                    <a:lnTo>
                      <a:pt x="1499" y="1146"/>
                    </a:lnTo>
                    <a:lnTo>
                      <a:pt x="1499" y="10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68"/>
              <p:cNvSpPr/>
              <p:nvPr/>
            </p:nvSpPr>
            <p:spPr>
              <a:xfrm>
                <a:off x="745872" y="2401219"/>
                <a:ext cx="180698" cy="101174"/>
              </a:xfrm>
              <a:custGeom>
                <a:rect b="b" l="l" r="r" t="t"/>
                <a:pathLst>
                  <a:path extrusionOk="0" h="1444" w="2579">
                    <a:moveTo>
                      <a:pt x="1" y="1"/>
                    </a:moveTo>
                    <a:lnTo>
                      <a:pt x="1" y="102"/>
                    </a:lnTo>
                    <a:cubicBezTo>
                      <a:pt x="742" y="620"/>
                      <a:pt x="1611" y="1071"/>
                      <a:pt x="2579" y="1443"/>
                    </a:cubicBezTo>
                    <a:lnTo>
                      <a:pt x="2577" y="1342"/>
                    </a:lnTo>
                    <a:cubicBezTo>
                      <a:pt x="1611" y="971"/>
                      <a:pt x="742" y="519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68"/>
              <p:cNvSpPr/>
              <p:nvPr/>
            </p:nvSpPr>
            <p:spPr>
              <a:xfrm>
                <a:off x="640914" y="2323587"/>
                <a:ext cx="299668" cy="174182"/>
              </a:xfrm>
              <a:custGeom>
                <a:rect b="b" l="l" r="r" t="t"/>
                <a:pathLst>
                  <a:path extrusionOk="0" h="2486" w="4277">
                    <a:moveTo>
                      <a:pt x="4075" y="2450"/>
                    </a:moveTo>
                    <a:cubicBezTo>
                      <a:pt x="3109" y="2079"/>
                      <a:pt x="2240" y="1627"/>
                      <a:pt x="1499" y="1109"/>
                    </a:cubicBezTo>
                    <a:lnTo>
                      <a:pt x="0" y="64"/>
                    </a:lnTo>
                    <a:lnTo>
                      <a:pt x="111" y="1"/>
                    </a:lnTo>
                    <a:lnTo>
                      <a:pt x="1909" y="872"/>
                    </a:lnTo>
                    <a:cubicBezTo>
                      <a:pt x="2803" y="1302"/>
                      <a:pt x="3577" y="1807"/>
                      <a:pt x="4217" y="2368"/>
                    </a:cubicBezTo>
                    <a:lnTo>
                      <a:pt x="4277" y="2422"/>
                    </a:lnTo>
                    <a:lnTo>
                      <a:pt x="4167" y="2485"/>
                    </a:ln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68"/>
              <p:cNvSpPr/>
              <p:nvPr/>
            </p:nvSpPr>
            <p:spPr>
              <a:xfrm>
                <a:off x="921246" y="2482285"/>
                <a:ext cx="54581" cy="123104"/>
              </a:xfrm>
              <a:custGeom>
                <a:rect b="b" l="l" r="r" t="t"/>
                <a:pathLst>
                  <a:path extrusionOk="0" h="1757" w="779">
                    <a:moveTo>
                      <a:pt x="2" y="23"/>
                    </a:moveTo>
                    <a:cubicBezTo>
                      <a:pt x="2" y="26"/>
                      <a:pt x="3" y="31"/>
                      <a:pt x="5" y="34"/>
                    </a:cubicBezTo>
                    <a:cubicBezTo>
                      <a:pt x="5" y="39"/>
                      <a:pt x="6" y="42"/>
                      <a:pt x="6" y="45"/>
                    </a:cubicBezTo>
                    <a:cubicBezTo>
                      <a:pt x="8" y="49"/>
                      <a:pt x="11" y="53"/>
                      <a:pt x="11" y="56"/>
                    </a:cubicBezTo>
                    <a:cubicBezTo>
                      <a:pt x="13" y="59"/>
                      <a:pt x="14" y="63"/>
                      <a:pt x="16" y="65"/>
                    </a:cubicBezTo>
                    <a:cubicBezTo>
                      <a:pt x="17" y="69"/>
                      <a:pt x="20" y="73"/>
                      <a:pt x="22" y="77"/>
                    </a:cubicBezTo>
                    <a:cubicBezTo>
                      <a:pt x="25" y="80"/>
                      <a:pt x="26" y="83"/>
                      <a:pt x="28" y="86"/>
                    </a:cubicBezTo>
                    <a:cubicBezTo>
                      <a:pt x="31" y="89"/>
                      <a:pt x="34" y="94"/>
                      <a:pt x="39" y="99"/>
                    </a:cubicBezTo>
                    <a:cubicBezTo>
                      <a:pt x="40" y="102"/>
                      <a:pt x="42" y="103"/>
                      <a:pt x="45" y="106"/>
                    </a:cubicBezTo>
                    <a:cubicBezTo>
                      <a:pt x="48" y="109"/>
                      <a:pt x="53" y="114"/>
                      <a:pt x="57" y="119"/>
                    </a:cubicBezTo>
                    <a:cubicBezTo>
                      <a:pt x="59" y="120"/>
                      <a:pt x="62" y="123"/>
                      <a:pt x="63" y="125"/>
                    </a:cubicBezTo>
                    <a:cubicBezTo>
                      <a:pt x="68" y="129"/>
                      <a:pt x="74" y="134"/>
                      <a:pt x="80" y="139"/>
                    </a:cubicBezTo>
                    <a:cubicBezTo>
                      <a:pt x="83" y="140"/>
                      <a:pt x="85" y="142"/>
                      <a:pt x="86" y="143"/>
                    </a:cubicBezTo>
                    <a:cubicBezTo>
                      <a:pt x="96" y="149"/>
                      <a:pt x="103" y="154"/>
                      <a:pt x="113" y="160"/>
                    </a:cubicBezTo>
                    <a:cubicBezTo>
                      <a:pt x="263" y="248"/>
                      <a:pt x="509" y="248"/>
                      <a:pt x="662" y="160"/>
                    </a:cubicBezTo>
                    <a:cubicBezTo>
                      <a:pt x="671" y="154"/>
                      <a:pt x="680" y="149"/>
                      <a:pt x="688" y="143"/>
                    </a:cubicBezTo>
                    <a:cubicBezTo>
                      <a:pt x="691" y="140"/>
                      <a:pt x="694" y="139"/>
                      <a:pt x="697" y="136"/>
                    </a:cubicBezTo>
                    <a:cubicBezTo>
                      <a:pt x="702" y="133"/>
                      <a:pt x="706" y="129"/>
                      <a:pt x="711" y="125"/>
                    </a:cubicBezTo>
                    <a:cubicBezTo>
                      <a:pt x="714" y="122"/>
                      <a:pt x="717" y="120"/>
                      <a:pt x="719" y="117"/>
                    </a:cubicBezTo>
                    <a:cubicBezTo>
                      <a:pt x="723" y="114"/>
                      <a:pt x="728" y="109"/>
                      <a:pt x="731" y="106"/>
                    </a:cubicBezTo>
                    <a:cubicBezTo>
                      <a:pt x="734" y="103"/>
                      <a:pt x="736" y="100"/>
                      <a:pt x="737" y="97"/>
                    </a:cubicBezTo>
                    <a:cubicBezTo>
                      <a:pt x="742" y="94"/>
                      <a:pt x="745" y="89"/>
                      <a:pt x="746" y="85"/>
                    </a:cubicBezTo>
                    <a:cubicBezTo>
                      <a:pt x="749" y="83"/>
                      <a:pt x="751" y="79"/>
                      <a:pt x="752" y="77"/>
                    </a:cubicBezTo>
                    <a:cubicBezTo>
                      <a:pt x="754" y="73"/>
                      <a:pt x="757" y="69"/>
                      <a:pt x="759" y="65"/>
                    </a:cubicBezTo>
                    <a:cubicBezTo>
                      <a:pt x="762" y="62"/>
                      <a:pt x="762" y="59"/>
                      <a:pt x="763" y="56"/>
                    </a:cubicBezTo>
                    <a:cubicBezTo>
                      <a:pt x="765" y="53"/>
                      <a:pt x="768" y="48"/>
                      <a:pt x="768" y="43"/>
                    </a:cubicBezTo>
                    <a:cubicBezTo>
                      <a:pt x="769" y="42"/>
                      <a:pt x="769" y="37"/>
                      <a:pt x="771" y="34"/>
                    </a:cubicBezTo>
                    <a:cubicBezTo>
                      <a:pt x="772" y="31"/>
                      <a:pt x="772" y="26"/>
                      <a:pt x="774" y="22"/>
                    </a:cubicBezTo>
                    <a:cubicBezTo>
                      <a:pt x="774" y="19"/>
                      <a:pt x="774" y="16"/>
                      <a:pt x="774" y="13"/>
                    </a:cubicBezTo>
                    <a:cubicBezTo>
                      <a:pt x="776" y="9"/>
                      <a:pt x="776" y="5"/>
                      <a:pt x="776" y="2"/>
                    </a:cubicBezTo>
                    <a:lnTo>
                      <a:pt x="776" y="0"/>
                    </a:lnTo>
                    <a:lnTo>
                      <a:pt x="777" y="1509"/>
                    </a:lnTo>
                    <a:cubicBezTo>
                      <a:pt x="779" y="1568"/>
                      <a:pt x="740" y="1626"/>
                      <a:pt x="665" y="1669"/>
                    </a:cubicBezTo>
                    <a:cubicBezTo>
                      <a:pt x="512" y="1757"/>
                      <a:pt x="266" y="1757"/>
                      <a:pt x="116" y="1669"/>
                    </a:cubicBezTo>
                    <a:cubicBezTo>
                      <a:pt x="40" y="1626"/>
                      <a:pt x="3" y="1569"/>
                      <a:pt x="3" y="1511"/>
                    </a:cubicBezTo>
                    <a:lnTo>
                      <a:pt x="0" y="3"/>
                    </a:lnTo>
                    <a:cubicBezTo>
                      <a:pt x="0" y="6"/>
                      <a:pt x="2" y="9"/>
                      <a:pt x="2" y="14"/>
                    </a:cubicBezTo>
                    <a:cubicBezTo>
                      <a:pt x="2" y="17"/>
                      <a:pt x="2" y="20"/>
                      <a:pt x="2" y="23"/>
                    </a:cubicBezTo>
                    <a:close/>
                  </a:path>
                </a:pathLst>
              </a:custGeom>
              <a:solidFill>
                <a:srgbClr val="595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68"/>
              <p:cNvSpPr/>
              <p:nvPr/>
            </p:nvSpPr>
            <p:spPr>
              <a:xfrm>
                <a:off x="920825" y="2466590"/>
                <a:ext cx="54791" cy="31529"/>
              </a:xfrm>
              <a:custGeom>
                <a:rect b="b" l="l" r="r" t="t"/>
                <a:pathLst>
                  <a:path extrusionOk="0" h="450" w="782">
                    <a:moveTo>
                      <a:pt x="393" y="0"/>
                    </a:moveTo>
                    <a:cubicBezTo>
                      <a:pt x="294" y="0"/>
                      <a:pt x="195" y="22"/>
                      <a:pt x="120" y="66"/>
                    </a:cubicBezTo>
                    <a:cubicBezTo>
                      <a:pt x="39" y="113"/>
                      <a:pt x="0" y="177"/>
                      <a:pt x="6" y="238"/>
                    </a:cubicBezTo>
                    <a:cubicBezTo>
                      <a:pt x="6" y="241"/>
                      <a:pt x="6" y="244"/>
                      <a:pt x="8" y="247"/>
                    </a:cubicBezTo>
                    <a:cubicBezTo>
                      <a:pt x="8" y="250"/>
                      <a:pt x="9" y="255"/>
                      <a:pt x="9" y="258"/>
                    </a:cubicBezTo>
                    <a:cubicBezTo>
                      <a:pt x="11" y="261"/>
                      <a:pt x="11" y="264"/>
                      <a:pt x="12" y="267"/>
                    </a:cubicBezTo>
                    <a:cubicBezTo>
                      <a:pt x="14" y="272"/>
                      <a:pt x="15" y="277"/>
                      <a:pt x="17" y="280"/>
                    </a:cubicBezTo>
                    <a:cubicBezTo>
                      <a:pt x="19" y="283"/>
                      <a:pt x="20" y="286"/>
                      <a:pt x="22" y="289"/>
                    </a:cubicBezTo>
                    <a:cubicBezTo>
                      <a:pt x="23" y="293"/>
                      <a:pt x="26" y="297"/>
                      <a:pt x="28" y="301"/>
                    </a:cubicBezTo>
                    <a:cubicBezTo>
                      <a:pt x="29" y="304"/>
                      <a:pt x="32" y="307"/>
                      <a:pt x="34" y="310"/>
                    </a:cubicBezTo>
                    <a:cubicBezTo>
                      <a:pt x="37" y="313"/>
                      <a:pt x="40" y="318"/>
                      <a:pt x="43" y="323"/>
                    </a:cubicBezTo>
                    <a:cubicBezTo>
                      <a:pt x="45" y="324"/>
                      <a:pt x="48" y="327"/>
                      <a:pt x="49" y="330"/>
                    </a:cubicBezTo>
                    <a:cubicBezTo>
                      <a:pt x="54" y="333"/>
                      <a:pt x="59" y="338"/>
                      <a:pt x="63" y="343"/>
                    </a:cubicBezTo>
                    <a:cubicBezTo>
                      <a:pt x="65" y="344"/>
                      <a:pt x="66" y="347"/>
                      <a:pt x="69" y="349"/>
                    </a:cubicBezTo>
                    <a:cubicBezTo>
                      <a:pt x="74" y="353"/>
                      <a:pt x="80" y="358"/>
                      <a:pt x="86" y="363"/>
                    </a:cubicBezTo>
                    <a:cubicBezTo>
                      <a:pt x="88" y="364"/>
                      <a:pt x="91" y="366"/>
                      <a:pt x="92" y="367"/>
                    </a:cubicBezTo>
                    <a:cubicBezTo>
                      <a:pt x="100" y="373"/>
                      <a:pt x="109" y="378"/>
                      <a:pt x="119" y="384"/>
                    </a:cubicBezTo>
                    <a:cubicBezTo>
                      <a:pt x="194" y="428"/>
                      <a:pt x="293" y="450"/>
                      <a:pt x="392" y="450"/>
                    </a:cubicBezTo>
                    <a:cubicBezTo>
                      <a:pt x="492" y="450"/>
                      <a:pt x="591" y="428"/>
                      <a:pt x="666" y="384"/>
                    </a:cubicBezTo>
                    <a:cubicBezTo>
                      <a:pt x="677" y="378"/>
                      <a:pt x="685" y="373"/>
                      <a:pt x="694" y="367"/>
                    </a:cubicBezTo>
                    <a:cubicBezTo>
                      <a:pt x="697" y="364"/>
                      <a:pt x="698" y="363"/>
                      <a:pt x="702" y="360"/>
                    </a:cubicBezTo>
                    <a:cubicBezTo>
                      <a:pt x="708" y="357"/>
                      <a:pt x="712" y="353"/>
                      <a:pt x="717" y="349"/>
                    </a:cubicBezTo>
                    <a:cubicBezTo>
                      <a:pt x="720" y="346"/>
                      <a:pt x="723" y="344"/>
                      <a:pt x="725" y="341"/>
                    </a:cubicBezTo>
                    <a:cubicBezTo>
                      <a:pt x="728" y="338"/>
                      <a:pt x="732" y="333"/>
                      <a:pt x="737" y="330"/>
                    </a:cubicBezTo>
                    <a:cubicBezTo>
                      <a:pt x="738" y="327"/>
                      <a:pt x="742" y="324"/>
                      <a:pt x="743" y="321"/>
                    </a:cubicBezTo>
                    <a:cubicBezTo>
                      <a:pt x="746" y="318"/>
                      <a:pt x="749" y="313"/>
                      <a:pt x="752" y="309"/>
                    </a:cubicBezTo>
                    <a:cubicBezTo>
                      <a:pt x="755" y="307"/>
                      <a:pt x="757" y="303"/>
                      <a:pt x="758" y="301"/>
                    </a:cubicBezTo>
                    <a:cubicBezTo>
                      <a:pt x="760" y="297"/>
                      <a:pt x="763" y="293"/>
                      <a:pt x="765" y="289"/>
                    </a:cubicBezTo>
                    <a:cubicBezTo>
                      <a:pt x="766" y="286"/>
                      <a:pt x="768" y="283"/>
                      <a:pt x="768" y="280"/>
                    </a:cubicBezTo>
                    <a:cubicBezTo>
                      <a:pt x="771" y="275"/>
                      <a:pt x="772" y="272"/>
                      <a:pt x="774" y="267"/>
                    </a:cubicBezTo>
                    <a:cubicBezTo>
                      <a:pt x="775" y="264"/>
                      <a:pt x="775" y="261"/>
                      <a:pt x="777" y="258"/>
                    </a:cubicBezTo>
                    <a:cubicBezTo>
                      <a:pt x="777" y="255"/>
                      <a:pt x="778" y="250"/>
                      <a:pt x="780" y="246"/>
                    </a:cubicBezTo>
                    <a:cubicBezTo>
                      <a:pt x="780" y="243"/>
                      <a:pt x="780" y="240"/>
                      <a:pt x="780" y="237"/>
                    </a:cubicBezTo>
                    <a:cubicBezTo>
                      <a:pt x="780" y="232"/>
                      <a:pt x="782" y="229"/>
                      <a:pt x="782" y="224"/>
                    </a:cubicBezTo>
                    <a:cubicBezTo>
                      <a:pt x="782" y="167"/>
                      <a:pt x="745" y="110"/>
                      <a:pt x="669" y="67"/>
                    </a:cubicBezTo>
                    <a:cubicBezTo>
                      <a:pt x="593" y="23"/>
                      <a:pt x="493" y="0"/>
                      <a:pt x="393" y="0"/>
                    </a:cubicBezTo>
                    <a:close/>
                  </a:path>
                </a:pathLst>
              </a:custGeom>
              <a:solidFill>
                <a:srgbClr val="F6F6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68"/>
              <p:cNvSpPr/>
              <p:nvPr/>
            </p:nvSpPr>
            <p:spPr>
              <a:xfrm>
                <a:off x="923908" y="2469112"/>
                <a:ext cx="48695" cy="26485"/>
              </a:xfrm>
              <a:custGeom>
                <a:rect b="b" l="l" r="r" t="t"/>
                <a:pathLst>
                  <a:path extrusionOk="0" h="378" w="695">
                    <a:moveTo>
                      <a:pt x="351" y="1"/>
                    </a:moveTo>
                    <a:cubicBezTo>
                      <a:pt x="263" y="1"/>
                      <a:pt x="175" y="19"/>
                      <a:pt x="107" y="56"/>
                    </a:cubicBezTo>
                    <a:cubicBezTo>
                      <a:pt x="35" y="96"/>
                      <a:pt x="1" y="148"/>
                      <a:pt x="5" y="199"/>
                    </a:cubicBezTo>
                    <a:cubicBezTo>
                      <a:pt x="5" y="202"/>
                      <a:pt x="5" y="205"/>
                      <a:pt x="5" y="208"/>
                    </a:cubicBezTo>
                    <a:cubicBezTo>
                      <a:pt x="7" y="210"/>
                      <a:pt x="8" y="214"/>
                      <a:pt x="8" y="217"/>
                    </a:cubicBezTo>
                    <a:cubicBezTo>
                      <a:pt x="10" y="219"/>
                      <a:pt x="10" y="222"/>
                      <a:pt x="10" y="225"/>
                    </a:cubicBezTo>
                    <a:cubicBezTo>
                      <a:pt x="13" y="228"/>
                      <a:pt x="13" y="231"/>
                      <a:pt x="15" y="234"/>
                    </a:cubicBezTo>
                    <a:cubicBezTo>
                      <a:pt x="16" y="237"/>
                      <a:pt x="18" y="241"/>
                      <a:pt x="19" y="242"/>
                    </a:cubicBezTo>
                    <a:cubicBezTo>
                      <a:pt x="21" y="247"/>
                      <a:pt x="22" y="250"/>
                      <a:pt x="25" y="253"/>
                    </a:cubicBezTo>
                    <a:cubicBezTo>
                      <a:pt x="27" y="254"/>
                      <a:pt x="28" y="257"/>
                      <a:pt x="30" y="261"/>
                    </a:cubicBezTo>
                    <a:cubicBezTo>
                      <a:pt x="31" y="264"/>
                      <a:pt x="36" y="267"/>
                      <a:pt x="39" y="271"/>
                    </a:cubicBezTo>
                    <a:cubicBezTo>
                      <a:pt x="41" y="273"/>
                      <a:pt x="42" y="274"/>
                      <a:pt x="44" y="277"/>
                    </a:cubicBezTo>
                    <a:cubicBezTo>
                      <a:pt x="47" y="281"/>
                      <a:pt x="51" y="284"/>
                      <a:pt x="55" y="287"/>
                    </a:cubicBezTo>
                    <a:cubicBezTo>
                      <a:pt x="58" y="288"/>
                      <a:pt x="59" y="291"/>
                      <a:pt x="61" y="293"/>
                    </a:cubicBezTo>
                    <a:cubicBezTo>
                      <a:pt x="65" y="297"/>
                      <a:pt x="70" y="301"/>
                      <a:pt x="76" y="304"/>
                    </a:cubicBezTo>
                    <a:cubicBezTo>
                      <a:pt x="78" y="305"/>
                      <a:pt x="79" y="307"/>
                      <a:pt x="82" y="308"/>
                    </a:cubicBezTo>
                    <a:cubicBezTo>
                      <a:pt x="88" y="313"/>
                      <a:pt x="98" y="317"/>
                      <a:pt x="105" y="322"/>
                    </a:cubicBezTo>
                    <a:cubicBezTo>
                      <a:pt x="172" y="359"/>
                      <a:pt x="260" y="377"/>
                      <a:pt x="349" y="377"/>
                    </a:cubicBezTo>
                    <a:cubicBezTo>
                      <a:pt x="437" y="377"/>
                      <a:pt x="525" y="359"/>
                      <a:pt x="593" y="322"/>
                    </a:cubicBezTo>
                    <a:cubicBezTo>
                      <a:pt x="602" y="317"/>
                      <a:pt x="610" y="313"/>
                      <a:pt x="618" y="308"/>
                    </a:cubicBezTo>
                    <a:cubicBezTo>
                      <a:pt x="621" y="305"/>
                      <a:pt x="622" y="304"/>
                      <a:pt x="625" y="302"/>
                    </a:cubicBezTo>
                    <a:cubicBezTo>
                      <a:pt x="630" y="299"/>
                      <a:pt x="634" y="296"/>
                      <a:pt x="639" y="293"/>
                    </a:cubicBezTo>
                    <a:cubicBezTo>
                      <a:pt x="641" y="291"/>
                      <a:pt x="642" y="288"/>
                      <a:pt x="645" y="287"/>
                    </a:cubicBezTo>
                    <a:cubicBezTo>
                      <a:pt x="648" y="282"/>
                      <a:pt x="653" y="279"/>
                      <a:pt x="656" y="277"/>
                    </a:cubicBezTo>
                    <a:cubicBezTo>
                      <a:pt x="658" y="274"/>
                      <a:pt x="659" y="271"/>
                      <a:pt x="662" y="270"/>
                    </a:cubicBezTo>
                    <a:cubicBezTo>
                      <a:pt x="665" y="267"/>
                      <a:pt x="667" y="262"/>
                      <a:pt x="670" y="261"/>
                    </a:cubicBezTo>
                    <a:cubicBezTo>
                      <a:pt x="671" y="257"/>
                      <a:pt x="673" y="254"/>
                      <a:pt x="674" y="253"/>
                    </a:cubicBezTo>
                    <a:cubicBezTo>
                      <a:pt x="676" y="248"/>
                      <a:pt x="679" y="247"/>
                      <a:pt x="681" y="244"/>
                    </a:cubicBezTo>
                    <a:cubicBezTo>
                      <a:pt x="682" y="241"/>
                      <a:pt x="684" y="237"/>
                      <a:pt x="684" y="234"/>
                    </a:cubicBezTo>
                    <a:cubicBezTo>
                      <a:pt x="685" y="231"/>
                      <a:pt x="688" y="228"/>
                      <a:pt x="688" y="225"/>
                    </a:cubicBezTo>
                    <a:cubicBezTo>
                      <a:pt x="690" y="222"/>
                      <a:pt x="690" y="219"/>
                      <a:pt x="691" y="217"/>
                    </a:cubicBezTo>
                    <a:cubicBezTo>
                      <a:pt x="691" y="214"/>
                      <a:pt x="693" y="210"/>
                      <a:pt x="693" y="207"/>
                    </a:cubicBezTo>
                    <a:cubicBezTo>
                      <a:pt x="694" y="204"/>
                      <a:pt x="694" y="202"/>
                      <a:pt x="694" y="199"/>
                    </a:cubicBezTo>
                    <a:cubicBezTo>
                      <a:pt x="694" y="196"/>
                      <a:pt x="694" y="191"/>
                      <a:pt x="694" y="188"/>
                    </a:cubicBezTo>
                    <a:cubicBezTo>
                      <a:pt x="694" y="141"/>
                      <a:pt x="662" y="93"/>
                      <a:pt x="594" y="56"/>
                    </a:cubicBezTo>
                    <a:cubicBezTo>
                      <a:pt x="528" y="19"/>
                      <a:pt x="439" y="1"/>
                      <a:pt x="351" y="1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68"/>
              <p:cNvSpPr/>
              <p:nvPr/>
            </p:nvSpPr>
            <p:spPr>
              <a:xfrm>
                <a:off x="937641" y="2476609"/>
                <a:ext cx="21510" cy="11631"/>
              </a:xfrm>
              <a:custGeom>
                <a:rect b="b" l="l" r="r" t="t"/>
                <a:pathLst>
                  <a:path extrusionOk="0" h="166" w="307">
                    <a:moveTo>
                      <a:pt x="154" y="0"/>
                    </a:moveTo>
                    <a:cubicBezTo>
                      <a:pt x="115" y="0"/>
                      <a:pt x="76" y="8"/>
                      <a:pt x="46" y="24"/>
                    </a:cubicBezTo>
                    <a:cubicBezTo>
                      <a:pt x="14" y="41"/>
                      <a:pt x="0" y="64"/>
                      <a:pt x="0" y="87"/>
                    </a:cubicBezTo>
                    <a:cubicBezTo>
                      <a:pt x="0" y="89"/>
                      <a:pt x="0" y="90"/>
                      <a:pt x="2" y="90"/>
                    </a:cubicBezTo>
                    <a:cubicBezTo>
                      <a:pt x="2" y="92"/>
                      <a:pt x="2" y="94"/>
                      <a:pt x="3" y="95"/>
                    </a:cubicBezTo>
                    <a:cubicBezTo>
                      <a:pt x="3" y="97"/>
                      <a:pt x="3" y="97"/>
                      <a:pt x="3" y="98"/>
                    </a:cubicBezTo>
                    <a:cubicBezTo>
                      <a:pt x="3" y="100"/>
                      <a:pt x="5" y="101"/>
                      <a:pt x="5" y="103"/>
                    </a:cubicBezTo>
                    <a:cubicBezTo>
                      <a:pt x="6" y="104"/>
                      <a:pt x="6" y="106"/>
                      <a:pt x="6" y="106"/>
                    </a:cubicBezTo>
                    <a:cubicBezTo>
                      <a:pt x="8" y="107"/>
                      <a:pt x="9" y="109"/>
                      <a:pt x="9" y="110"/>
                    </a:cubicBezTo>
                    <a:cubicBezTo>
                      <a:pt x="11" y="112"/>
                      <a:pt x="11" y="112"/>
                      <a:pt x="12" y="114"/>
                    </a:cubicBezTo>
                    <a:cubicBezTo>
                      <a:pt x="12" y="115"/>
                      <a:pt x="14" y="118"/>
                      <a:pt x="15" y="118"/>
                    </a:cubicBezTo>
                    <a:cubicBezTo>
                      <a:pt x="17" y="120"/>
                      <a:pt x="17" y="121"/>
                      <a:pt x="17" y="121"/>
                    </a:cubicBezTo>
                    <a:cubicBezTo>
                      <a:pt x="19" y="123"/>
                      <a:pt x="22" y="124"/>
                      <a:pt x="23" y="126"/>
                    </a:cubicBezTo>
                    <a:cubicBezTo>
                      <a:pt x="25" y="127"/>
                      <a:pt x="25" y="127"/>
                      <a:pt x="26" y="129"/>
                    </a:cubicBezTo>
                    <a:cubicBezTo>
                      <a:pt x="28" y="130"/>
                      <a:pt x="29" y="132"/>
                      <a:pt x="32" y="134"/>
                    </a:cubicBezTo>
                    <a:cubicBezTo>
                      <a:pt x="34" y="134"/>
                      <a:pt x="34" y="135"/>
                      <a:pt x="35" y="135"/>
                    </a:cubicBezTo>
                    <a:cubicBezTo>
                      <a:pt x="39" y="137"/>
                      <a:pt x="42" y="140"/>
                      <a:pt x="45" y="141"/>
                    </a:cubicBezTo>
                    <a:cubicBezTo>
                      <a:pt x="75" y="157"/>
                      <a:pt x="114" y="165"/>
                      <a:pt x="153" y="165"/>
                    </a:cubicBezTo>
                    <a:cubicBezTo>
                      <a:pt x="192" y="165"/>
                      <a:pt x="232" y="157"/>
                      <a:pt x="262" y="141"/>
                    </a:cubicBezTo>
                    <a:cubicBezTo>
                      <a:pt x="265" y="140"/>
                      <a:pt x="269" y="137"/>
                      <a:pt x="272" y="135"/>
                    </a:cubicBezTo>
                    <a:cubicBezTo>
                      <a:pt x="274" y="135"/>
                      <a:pt x="274" y="134"/>
                      <a:pt x="275" y="132"/>
                    </a:cubicBezTo>
                    <a:cubicBezTo>
                      <a:pt x="277" y="130"/>
                      <a:pt x="278" y="130"/>
                      <a:pt x="282" y="129"/>
                    </a:cubicBezTo>
                    <a:cubicBezTo>
                      <a:pt x="282" y="127"/>
                      <a:pt x="283" y="126"/>
                      <a:pt x="285" y="126"/>
                    </a:cubicBezTo>
                    <a:cubicBezTo>
                      <a:pt x="286" y="124"/>
                      <a:pt x="288" y="123"/>
                      <a:pt x="289" y="121"/>
                    </a:cubicBezTo>
                    <a:cubicBezTo>
                      <a:pt x="289" y="120"/>
                      <a:pt x="291" y="120"/>
                      <a:pt x="291" y="118"/>
                    </a:cubicBezTo>
                    <a:cubicBezTo>
                      <a:pt x="292" y="117"/>
                      <a:pt x="294" y="115"/>
                      <a:pt x="295" y="114"/>
                    </a:cubicBezTo>
                    <a:cubicBezTo>
                      <a:pt x="295" y="112"/>
                      <a:pt x="297" y="112"/>
                      <a:pt x="297" y="110"/>
                    </a:cubicBezTo>
                    <a:cubicBezTo>
                      <a:pt x="298" y="109"/>
                      <a:pt x="298" y="107"/>
                      <a:pt x="300" y="106"/>
                    </a:cubicBezTo>
                    <a:cubicBezTo>
                      <a:pt x="300" y="106"/>
                      <a:pt x="302" y="104"/>
                      <a:pt x="302" y="103"/>
                    </a:cubicBezTo>
                    <a:cubicBezTo>
                      <a:pt x="302" y="101"/>
                      <a:pt x="303" y="100"/>
                      <a:pt x="305" y="98"/>
                    </a:cubicBezTo>
                    <a:cubicBezTo>
                      <a:pt x="305" y="97"/>
                      <a:pt x="305" y="97"/>
                      <a:pt x="305" y="95"/>
                    </a:cubicBezTo>
                    <a:cubicBezTo>
                      <a:pt x="305" y="94"/>
                      <a:pt x="306" y="92"/>
                      <a:pt x="306" y="90"/>
                    </a:cubicBezTo>
                    <a:cubicBezTo>
                      <a:pt x="306" y="90"/>
                      <a:pt x="306" y="89"/>
                      <a:pt x="306" y="87"/>
                    </a:cubicBezTo>
                    <a:lnTo>
                      <a:pt x="306" y="83"/>
                    </a:lnTo>
                    <a:cubicBezTo>
                      <a:pt x="306" y="61"/>
                      <a:pt x="292" y="40"/>
                      <a:pt x="262" y="24"/>
                    </a:cubicBezTo>
                    <a:cubicBezTo>
                      <a:pt x="232" y="8"/>
                      <a:pt x="193" y="0"/>
                      <a:pt x="154" y="0"/>
                    </a:cubicBezTo>
                    <a:close/>
                  </a:path>
                </a:pathLst>
              </a:custGeom>
              <a:solidFill>
                <a:srgbClr val="353F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68"/>
              <p:cNvSpPr/>
              <p:nvPr/>
            </p:nvSpPr>
            <p:spPr>
              <a:xfrm>
                <a:off x="930635" y="2518158"/>
                <a:ext cx="51007" cy="59135"/>
              </a:xfrm>
              <a:custGeom>
                <a:rect b="b" l="l" r="r" t="t"/>
                <a:pathLst>
                  <a:path extrusionOk="0" h="844" w="728">
                    <a:moveTo>
                      <a:pt x="0" y="0"/>
                    </a:moveTo>
                    <a:lnTo>
                      <a:pt x="2" y="100"/>
                    </a:lnTo>
                    <a:lnTo>
                      <a:pt x="728" y="843"/>
                    </a:lnTo>
                    <a:lnTo>
                      <a:pt x="728" y="7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68"/>
              <p:cNvSpPr/>
              <p:nvPr/>
            </p:nvSpPr>
            <p:spPr>
              <a:xfrm>
                <a:off x="981572" y="2570076"/>
                <a:ext cx="39306" cy="31109"/>
              </a:xfrm>
              <a:custGeom>
                <a:rect b="b" l="l" r="r" t="t"/>
                <a:pathLst>
                  <a:path extrusionOk="0" h="444" w="561">
                    <a:moveTo>
                      <a:pt x="1" y="1"/>
                    </a:moveTo>
                    <a:lnTo>
                      <a:pt x="1" y="101"/>
                    </a:lnTo>
                    <a:cubicBezTo>
                      <a:pt x="151" y="233"/>
                      <a:pt x="341" y="350"/>
                      <a:pt x="561" y="444"/>
                    </a:cubicBezTo>
                    <a:lnTo>
                      <a:pt x="561" y="344"/>
                    </a:lnTo>
                    <a:cubicBezTo>
                      <a:pt x="341" y="249"/>
                      <a:pt x="151" y="133"/>
                      <a:pt x="1" y="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68"/>
              <p:cNvSpPr/>
              <p:nvPr/>
            </p:nvSpPr>
            <p:spPr>
              <a:xfrm>
                <a:off x="1020809" y="2594109"/>
                <a:ext cx="209354" cy="96690"/>
              </a:xfrm>
              <a:custGeom>
                <a:rect b="b" l="l" r="r" t="t"/>
                <a:pathLst>
                  <a:path extrusionOk="0" h="1380" w="2988">
                    <a:moveTo>
                      <a:pt x="1" y="1"/>
                    </a:moveTo>
                    <a:lnTo>
                      <a:pt x="1" y="101"/>
                    </a:lnTo>
                    <a:lnTo>
                      <a:pt x="2988" y="1379"/>
                    </a:lnTo>
                    <a:lnTo>
                      <a:pt x="2988" y="127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68"/>
              <p:cNvSpPr/>
              <p:nvPr/>
            </p:nvSpPr>
            <p:spPr>
              <a:xfrm>
                <a:off x="1230094" y="2667607"/>
                <a:ext cx="27816" cy="23192"/>
              </a:xfrm>
              <a:custGeom>
                <a:rect b="b" l="l" r="r" t="t"/>
                <a:pathLst>
                  <a:path extrusionOk="0" h="331" w="397">
                    <a:moveTo>
                      <a:pt x="396" y="1"/>
                    </a:moveTo>
                    <a:lnTo>
                      <a:pt x="1" y="230"/>
                    </a:lnTo>
                    <a:lnTo>
                      <a:pt x="1" y="330"/>
                    </a:lnTo>
                    <a:lnTo>
                      <a:pt x="396" y="102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68"/>
              <p:cNvSpPr/>
              <p:nvPr/>
            </p:nvSpPr>
            <p:spPr>
              <a:xfrm>
                <a:off x="930635" y="2492374"/>
                <a:ext cx="327274" cy="191418"/>
              </a:xfrm>
              <a:custGeom>
                <a:rect b="b" l="l" r="r" t="t"/>
                <a:pathLst>
                  <a:path extrusionOk="0" h="2732" w="4671">
                    <a:moveTo>
                      <a:pt x="526" y="353"/>
                    </a:moveTo>
                    <a:cubicBezTo>
                      <a:pt x="602" y="308"/>
                      <a:pt x="640" y="250"/>
                      <a:pt x="640" y="193"/>
                    </a:cubicBezTo>
                    <a:lnTo>
                      <a:pt x="640" y="1"/>
                    </a:lnTo>
                    <a:lnTo>
                      <a:pt x="640" y="1"/>
                    </a:lnTo>
                    <a:lnTo>
                      <a:pt x="1883" y="442"/>
                    </a:lnTo>
                    <a:cubicBezTo>
                      <a:pt x="2112" y="530"/>
                      <a:pt x="2312" y="639"/>
                      <a:pt x="2475" y="768"/>
                    </a:cubicBezTo>
                    <a:lnTo>
                      <a:pt x="4670" y="2502"/>
                    </a:lnTo>
                    <a:lnTo>
                      <a:pt x="4275" y="2731"/>
                    </a:lnTo>
                    <a:lnTo>
                      <a:pt x="1288" y="1453"/>
                    </a:lnTo>
                    <a:cubicBezTo>
                      <a:pt x="1068" y="1359"/>
                      <a:pt x="878" y="1242"/>
                      <a:pt x="728" y="1110"/>
                    </a:cubicBezTo>
                    <a:lnTo>
                      <a:pt x="0" y="368"/>
                    </a:lnTo>
                    <a:lnTo>
                      <a:pt x="5" y="365"/>
                    </a:lnTo>
                    <a:cubicBezTo>
                      <a:pt x="157" y="439"/>
                      <a:pt x="382" y="436"/>
                      <a:pt x="526" y="35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6DEEB"/>
                  </a:gs>
                  <a:gs pos="100000">
                    <a:srgbClr val="ABBCD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68"/>
              <p:cNvSpPr/>
              <p:nvPr/>
            </p:nvSpPr>
            <p:spPr>
              <a:xfrm>
                <a:off x="937921" y="2648129"/>
                <a:ext cx="19898" cy="178105"/>
              </a:xfrm>
              <a:custGeom>
                <a:rect b="b" l="l" r="r" t="t"/>
                <a:pathLst>
                  <a:path extrusionOk="0" h="2542" w="284">
                    <a:moveTo>
                      <a:pt x="141" y="0"/>
                    </a:moveTo>
                    <a:cubicBezTo>
                      <a:pt x="140" y="0"/>
                      <a:pt x="139" y="1"/>
                      <a:pt x="138" y="1"/>
                    </a:cubicBezTo>
                    <a:cubicBezTo>
                      <a:pt x="62" y="1"/>
                      <a:pt x="1" y="51"/>
                      <a:pt x="1" y="113"/>
                    </a:cubicBezTo>
                    <a:lnTo>
                      <a:pt x="8" y="2542"/>
                    </a:lnTo>
                    <a:cubicBezTo>
                      <a:pt x="8" y="2480"/>
                      <a:pt x="70" y="2429"/>
                      <a:pt x="145" y="2429"/>
                    </a:cubicBezTo>
                    <a:cubicBezTo>
                      <a:pt x="222" y="2429"/>
                      <a:pt x="283" y="2478"/>
                      <a:pt x="284" y="2541"/>
                    </a:cubicBezTo>
                    <a:lnTo>
                      <a:pt x="284" y="2541"/>
                    </a:lnTo>
                    <a:lnTo>
                      <a:pt x="276" y="113"/>
                    </a:lnTo>
                    <a:cubicBezTo>
                      <a:pt x="276" y="52"/>
                      <a:pt x="216" y="0"/>
                      <a:pt x="141" y="0"/>
                    </a:cubicBezTo>
                    <a:close/>
                    <a:moveTo>
                      <a:pt x="284" y="2541"/>
                    </a:moveTo>
                    <a:lnTo>
                      <a:pt x="284" y="2542"/>
                    </a:lnTo>
                    <a:cubicBezTo>
                      <a:pt x="284" y="2541"/>
                      <a:pt x="284" y="2541"/>
                      <a:pt x="284" y="2541"/>
                    </a:cubicBezTo>
                    <a:close/>
                  </a:path>
                </a:pathLst>
              </a:custGeom>
              <a:solidFill>
                <a:srgbClr val="D6D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69"/>
          <p:cNvSpPr txBox="1"/>
          <p:nvPr>
            <p:ph type="title"/>
          </p:nvPr>
        </p:nvSpPr>
        <p:spPr>
          <a:xfrm>
            <a:off x="0" y="257425"/>
            <a:ext cx="43590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9" name="Google Shape;1239;p69" title="is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125" y="790500"/>
            <a:ext cx="7543845" cy="38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70"/>
          <p:cNvSpPr txBox="1"/>
          <p:nvPr>
            <p:ph type="title"/>
          </p:nvPr>
        </p:nvSpPr>
        <p:spPr>
          <a:xfrm>
            <a:off x="5008275" y="3493725"/>
            <a:ext cx="3002400" cy="9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you!</a:t>
            </a:r>
            <a:endParaRPr sz="3600"/>
          </a:p>
        </p:txBody>
      </p:sp>
      <p:pic>
        <p:nvPicPr>
          <p:cNvPr id="1245" name="Google Shape;1245;p70" title="Tandem__wing_Drone_basic_design_v0_2025-Mar-14_07-37-32AM-000_CustomizedView24371371935.png"/>
          <p:cNvPicPr preferRelativeResize="0"/>
          <p:nvPr/>
        </p:nvPicPr>
        <p:blipFill rotWithShape="1">
          <a:blip r:embed="rId3">
            <a:alphaModFix/>
          </a:blip>
          <a:srcRect b="15482" l="0" r="0" t="17086"/>
          <a:stretch/>
        </p:blipFill>
        <p:spPr>
          <a:xfrm>
            <a:off x="3246425" y="3493725"/>
            <a:ext cx="1761859" cy="91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70" title="payload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00" y="327400"/>
            <a:ext cx="2904799" cy="208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0"/>
          <p:cNvSpPr txBox="1"/>
          <p:nvPr>
            <p:ph type="title"/>
          </p:nvPr>
        </p:nvSpPr>
        <p:spPr>
          <a:xfrm>
            <a:off x="1284000" y="1691938"/>
            <a:ext cx="6576000" cy="123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Proposed Mission Operation &amp; Requirements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4" name="Google Shape;804;p41"/>
          <p:cNvGraphicFramePr/>
          <p:nvPr/>
        </p:nvGraphicFramePr>
        <p:xfrm>
          <a:off x="5126450" y="120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{42CC7DC5-9339-47EE-9A66-66DE135960DB}</a:tableStyleId>
              </a:tblPr>
              <a:tblGrid>
                <a:gridCol w="416800"/>
                <a:gridCol w="2880750"/>
              </a:tblGrid>
              <a:tr h="769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Requirements and </a:t>
                      </a:r>
                      <a:endParaRPr b="1" sz="1900">
                        <a:solidFill>
                          <a:schemeClr val="dk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Constraints:</a:t>
                      </a:r>
                      <a:endParaRPr b="1" sz="1900">
                        <a:solidFill>
                          <a:schemeClr val="dk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BAAC"/>
                    </a:solidFill>
                  </a:tcPr>
                </a:tc>
                <a:tc hMerge="1"/>
              </a:tr>
              <a:tr h="821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1</a:t>
                      </a:r>
                      <a:endParaRPr sz="1500">
                        <a:solidFill>
                          <a:schemeClr val="dk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0" marB="0" marR="63500" marL="635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The payload packages must consist of lead weights [P1] and an empty cardboard box [P2].</a:t>
                      </a:r>
                      <a:endParaRPr sz="1500">
                        <a:solidFill>
                          <a:schemeClr val="dk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0" marB="0" marR="63500" marL="635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2</a:t>
                      </a:r>
                      <a:endParaRPr sz="1500">
                        <a:solidFill>
                          <a:schemeClr val="dk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0" marB="0" marR="63500" marL="635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The payload weight must be at least 0.5 lbs [P1] and volume at least 500 cm3 [P2].</a:t>
                      </a:r>
                      <a:endParaRPr sz="1500">
                        <a:solidFill>
                          <a:schemeClr val="dk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0" marB="0" marR="63500" marL="635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0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x</a:t>
                      </a:r>
                      <a:endParaRPr sz="1500">
                        <a:solidFill>
                          <a:schemeClr val="dk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0" marB="0" marR="63500" marL="635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Mission Bay Park atmospheric conditions are considered.</a:t>
                      </a:r>
                      <a:endParaRPr sz="1500">
                        <a:solidFill>
                          <a:schemeClr val="dk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0" marB="0" marR="63500" marL="635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5" name="Google Shape;805;p41"/>
          <p:cNvSpPr txBox="1"/>
          <p:nvPr/>
        </p:nvSpPr>
        <p:spPr>
          <a:xfrm>
            <a:off x="7833325" y="0"/>
            <a:ext cx="13107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Joseph T.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06" name="Google Shape;806;p41"/>
          <p:cNvPicPr preferRelativeResize="0"/>
          <p:nvPr/>
        </p:nvPicPr>
        <p:blipFill rotWithShape="1">
          <a:blip r:embed="rId3">
            <a:alphaModFix/>
          </a:blip>
          <a:srcRect b="0" l="0" r="0" t="8558"/>
          <a:stretch/>
        </p:blipFill>
        <p:spPr>
          <a:xfrm>
            <a:off x="719975" y="1192400"/>
            <a:ext cx="4406475" cy="30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200" y="2166700"/>
            <a:ext cx="1986126" cy="1180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41"/>
          <p:cNvSpPr txBox="1"/>
          <p:nvPr>
            <p:ph type="title"/>
          </p:nvPr>
        </p:nvSpPr>
        <p:spPr>
          <a:xfrm>
            <a:off x="0" y="245000"/>
            <a:ext cx="63243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Our mission consists of flights with and without payload, and a package ejection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09" name="Google Shape;809;p41"/>
          <p:cNvSpPr txBox="1"/>
          <p:nvPr/>
        </p:nvSpPr>
        <p:spPr>
          <a:xfrm>
            <a:off x="3440250" y="1317425"/>
            <a:ext cx="1559100" cy="592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236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Mission</a:t>
            </a: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Range of about 600 m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810" name="Google Shape;810;p41"/>
          <p:cNvCxnSpPr>
            <a:stCxn id="809" idx="1"/>
          </p:cNvCxnSpPr>
          <p:nvPr/>
        </p:nvCxnSpPr>
        <p:spPr>
          <a:xfrm flipH="1">
            <a:off x="2823150" y="1613525"/>
            <a:ext cx="617100" cy="1231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2"/>
          <p:cNvSpPr txBox="1"/>
          <p:nvPr>
            <p:ph type="title"/>
          </p:nvPr>
        </p:nvSpPr>
        <p:spPr>
          <a:xfrm>
            <a:off x="1284000" y="1691938"/>
            <a:ext cx="6576000" cy="12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Sizing/Scoring Function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3"/>
          <p:cNvSpPr txBox="1"/>
          <p:nvPr>
            <p:ph type="title"/>
          </p:nvPr>
        </p:nvSpPr>
        <p:spPr>
          <a:xfrm>
            <a:off x="0" y="245000"/>
            <a:ext cx="58914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Analyzing the scoring function requires simplification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21" name="Google Shape;821;p43"/>
          <p:cNvSpPr txBox="1"/>
          <p:nvPr/>
        </p:nvSpPr>
        <p:spPr>
          <a:xfrm>
            <a:off x="7843500" y="0"/>
            <a:ext cx="13005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Jeffrey D.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22" name="Google Shape;822;p43"/>
          <p:cNvSpPr txBox="1"/>
          <p:nvPr/>
        </p:nvSpPr>
        <p:spPr>
          <a:xfrm>
            <a:off x="0" y="1192400"/>
            <a:ext cx="4103100" cy="3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Assumptions: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L/D = ~8-13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Flight range: 600 m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η</a:t>
            </a:r>
            <a:r>
              <a:rPr baseline="-25000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= 0.85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</a:t>
            </a:r>
            <a:r>
              <a:rPr baseline="-25000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flight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∝ R/V</a:t>
            </a:r>
            <a:r>
              <a:rPr baseline="-25000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cruise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</a:t>
            </a:r>
            <a:r>
              <a:rPr baseline="-25000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cruise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∝ D*W</a:t>
            </a:r>
            <a:r>
              <a:rPr baseline="-25000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/L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 ∝ T</a:t>
            </a:r>
            <a:r>
              <a:rPr baseline="-25000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cruise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*V</a:t>
            </a:r>
            <a:r>
              <a:rPr baseline="-25000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cruise</a:t>
            </a:r>
            <a:endParaRPr baseline="-25000"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</a:t>
            </a:r>
            <a:r>
              <a:rPr baseline="-25000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flight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∝ (P/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η</a:t>
            </a:r>
            <a:r>
              <a:rPr baseline="-25000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)*(R/V</a:t>
            </a:r>
            <a:r>
              <a:rPr baseline="-25000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cruise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)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23" name="Google Shape;823;p43"/>
          <p:cNvSpPr txBox="1"/>
          <p:nvPr/>
        </p:nvSpPr>
        <p:spPr>
          <a:xfrm>
            <a:off x="4052050" y="2788800"/>
            <a:ext cx="4742100" cy="23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Char char="●"/>
            </a:pPr>
            <a:r>
              <a:rPr b="1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Conclusions: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Weight payload priority over  volume payload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Cost of using energy is low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Cost of increased flight time is high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aphicFrame>
        <p:nvGraphicFramePr>
          <p:cNvPr id="824" name="Google Shape;824;p43"/>
          <p:cNvGraphicFramePr/>
          <p:nvPr/>
        </p:nvGraphicFramePr>
        <p:xfrm>
          <a:off x="4052000" y="901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{42CC7DC5-9339-47EE-9A66-66DE135960DB}</a:tableStyleId>
              </a:tblPr>
              <a:tblGrid>
                <a:gridCol w="2644400"/>
                <a:gridCol w="1402350"/>
                <a:gridCol w="695450"/>
              </a:tblGrid>
              <a:tr h="35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Assumption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Value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J</a:t>
                      </a: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 gain per unit payload weight </a:t>
                      </a: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W</a:t>
                      </a:r>
                      <a:r>
                        <a:rPr b="1" lang="en" sz="1200">
                          <a:latin typeface="Outfit"/>
                          <a:ea typeface="Outfit"/>
                          <a:cs typeface="Outfit"/>
                          <a:sym typeface="Outfit"/>
                        </a:rPr>
                        <a:t>p</a:t>
                      </a:r>
                      <a:endParaRPr b="1"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[fixed Vp of 500 cm</a:t>
                      </a:r>
                      <a:r>
                        <a:rPr baseline="30000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3</a:t>
                      </a: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]</a:t>
                      </a:r>
                      <a:endParaRPr b="1"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7.50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$/</a:t>
                      </a: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lb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J</a:t>
                      </a: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 gain per unit payload volume </a:t>
                      </a: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V</a:t>
                      </a:r>
                      <a:r>
                        <a:rPr b="1" lang="en" sz="1200">
                          <a:latin typeface="Outfit"/>
                          <a:ea typeface="Outfit"/>
                          <a:cs typeface="Outfit"/>
                          <a:sym typeface="Outfit"/>
                        </a:rPr>
                        <a:t>p</a:t>
                      </a:r>
                      <a:endParaRPr b="1" sz="12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[fixed Wp of 0.5 lb]</a:t>
                      </a:r>
                      <a:endParaRPr b="1"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2.25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 $/</a:t>
                      </a:r>
                      <a:r>
                        <a:rPr lang="en" sz="1600">
                          <a:latin typeface="Outfit"/>
                          <a:ea typeface="Outfit"/>
                          <a:cs typeface="Outfit"/>
                          <a:sym typeface="Outfit"/>
                        </a:rPr>
                        <a:t>L</a:t>
                      </a:r>
                      <a:endParaRPr sz="16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4"/>
          <p:cNvSpPr txBox="1"/>
          <p:nvPr>
            <p:ph type="title"/>
          </p:nvPr>
        </p:nvSpPr>
        <p:spPr>
          <a:xfrm>
            <a:off x="0" y="245000"/>
            <a:ext cx="66009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utfit"/>
                <a:ea typeface="Outfit"/>
                <a:cs typeface="Outfit"/>
                <a:sym typeface="Outfit"/>
              </a:rPr>
              <a:t>Several assumptions have been made, utilizing past built aircrafts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30" name="Google Shape;830;p44"/>
          <p:cNvSpPr txBox="1"/>
          <p:nvPr/>
        </p:nvSpPr>
        <p:spPr>
          <a:xfrm>
            <a:off x="0" y="1264250"/>
            <a:ext cx="41427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From student-built aircrafts reference sizing values: </a:t>
            </a: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[3]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Wing loading: ~2 lb/sq ft ~ 100 N/sq m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Cruise speed: ~20 m/s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Thrust-to-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weight: ~</a:t>
            </a: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0.8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31" name="Google Shape;831;p44"/>
          <p:cNvSpPr/>
          <p:nvPr/>
        </p:nvSpPr>
        <p:spPr>
          <a:xfrm rot="5397674">
            <a:off x="1303946" y="3156013"/>
            <a:ext cx="443400" cy="382200"/>
          </a:xfrm>
          <a:prstGeom prst="notchedRightArrow">
            <a:avLst>
              <a:gd fmla="val 50000" name="adj1"/>
              <a:gd fmla="val 46592" name="adj2"/>
            </a:avLst>
          </a:prstGeom>
          <a:solidFill>
            <a:schemeClr val="accent5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32" name="Google Shape;832;p44"/>
          <p:cNvSpPr txBox="1"/>
          <p:nvPr/>
        </p:nvSpPr>
        <p:spPr>
          <a:xfrm>
            <a:off x="0" y="3606875"/>
            <a:ext cx="3051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Used to find: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Gross weight: ~2kg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"/>
              <a:buChar char="○"/>
            </a:pPr>
            <a:r>
              <a:rPr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Wing area: ~0.27 m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33" name="Google Shape;833;p44" title="Gross Weight vs Wing Loading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3525" y="1192400"/>
            <a:ext cx="4673025" cy="35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44"/>
          <p:cNvSpPr txBox="1"/>
          <p:nvPr/>
        </p:nvSpPr>
        <p:spPr>
          <a:xfrm>
            <a:off x="7843500" y="0"/>
            <a:ext cx="13005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Jeffrey D.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5"/>
          <p:cNvSpPr txBox="1"/>
          <p:nvPr>
            <p:ph type="title"/>
          </p:nvPr>
        </p:nvSpPr>
        <p:spPr>
          <a:xfrm>
            <a:off x="1284000" y="1691938"/>
            <a:ext cx="6576000" cy="12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Concept &amp; Configuration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y Presentation Template">
  <a:themeElements>
    <a:clrScheme name="Simple Light">
      <a:dk1>
        <a:srgbClr val="353F49"/>
      </a:dk1>
      <a:lt1>
        <a:srgbClr val="F6F6F8"/>
      </a:lt1>
      <a:dk2>
        <a:srgbClr val="D6DEEB"/>
      </a:dk2>
      <a:lt2>
        <a:srgbClr val="ABBCD0"/>
      </a:lt2>
      <a:accent1>
        <a:srgbClr val="81A7CE"/>
      </a:accent1>
      <a:accent2>
        <a:srgbClr val="4F79C3"/>
      </a:accent2>
      <a:accent3>
        <a:srgbClr val="305B98"/>
      </a:accent3>
      <a:accent4>
        <a:srgbClr val="59597B"/>
      </a:accent4>
      <a:accent5>
        <a:srgbClr val="68BAAC"/>
      </a:accent5>
      <a:accent6>
        <a:srgbClr val="169B82"/>
      </a:accent6>
      <a:hlink>
        <a:srgbClr val="353F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